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6.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7.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746" r:id="rId2"/>
    <p:sldMasterId id="2147483789" r:id="rId3"/>
    <p:sldMasterId id="2147484200" r:id="rId4"/>
    <p:sldMasterId id="2147484220" r:id="rId5"/>
    <p:sldMasterId id="2147484240" r:id="rId6"/>
    <p:sldMasterId id="2147484264" r:id="rId7"/>
    <p:sldMasterId id="2147484285" r:id="rId8"/>
  </p:sldMasterIdLst>
  <p:notesMasterIdLst>
    <p:notesMasterId r:id="rId25"/>
  </p:notesMasterIdLst>
  <p:handoutMasterIdLst>
    <p:handoutMasterId r:id="rId26"/>
  </p:handoutMasterIdLst>
  <p:sldIdLst>
    <p:sldId id="256" r:id="rId9"/>
    <p:sldId id="464" r:id="rId10"/>
    <p:sldId id="481" r:id="rId11"/>
    <p:sldId id="482" r:id="rId12"/>
    <p:sldId id="467" r:id="rId13"/>
    <p:sldId id="392" r:id="rId14"/>
    <p:sldId id="472" r:id="rId15"/>
    <p:sldId id="490" r:id="rId16"/>
    <p:sldId id="259" r:id="rId17"/>
    <p:sldId id="260" r:id="rId18"/>
    <p:sldId id="280" r:id="rId19"/>
    <p:sldId id="269" r:id="rId20"/>
    <p:sldId id="284" r:id="rId21"/>
    <p:sldId id="273" r:id="rId22"/>
    <p:sldId id="285" r:id="rId23"/>
    <p:sldId id="48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34"/>
    <a:srgbClr val="D4263E"/>
    <a:srgbClr val="1A3F82"/>
    <a:srgbClr val="007A79"/>
    <a:srgbClr val="1A365D"/>
    <a:srgbClr val="5D3753"/>
    <a:srgbClr val="003B49"/>
    <a:srgbClr val="D0D3D4"/>
    <a:srgbClr val="FFFCEE"/>
    <a:srgbClr val="F269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680" autoAdjust="0"/>
    <p:restoredTop sz="86934"/>
  </p:normalViewPr>
  <p:slideViewPr>
    <p:cSldViewPr snapToGrid="0" showGuides="1">
      <p:cViewPr varScale="1">
        <p:scale>
          <a:sx n="98" d="100"/>
          <a:sy n="98" d="100"/>
        </p:scale>
        <p:origin x="296" y="19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'Product-TimeSeries-Product'!$B$2</c:f>
              <c:strCache>
                <c:ptCount val="1"/>
                <c:pt idx="0">
                  <c:v>Textiles</c:v>
                </c:pt>
              </c:strCache>
            </c:strRef>
          </c:tx>
          <c:spPr>
            <a:solidFill>
              <a:schemeClr val="accent1"/>
            </a:solidFill>
            <a:ln>
              <a:noFill/>
            </a:ln>
            <a:effectLst/>
          </c:spPr>
          <c:invertIfNegative val="0"/>
          <c:cat>
            <c:strRef>
              <c:f>'Product-TimeSeries-Product'!$C$1:$O$1</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strCache>
            </c:strRef>
          </c:cat>
          <c:val>
            <c:numRef>
              <c:f>'Product-TimeSeries-Product'!$C$2:$O$2</c:f>
              <c:numCache>
                <c:formatCode>"$"0.00,,\ "B"</c:formatCode>
                <c:ptCount val="13"/>
                <c:pt idx="0">
                  <c:v>88245.981608999995</c:v>
                </c:pt>
                <c:pt idx="1">
                  <c:v>138785.45332839928</c:v>
                </c:pt>
                <c:pt idx="2">
                  <c:v>197265.51803300003</c:v>
                </c:pt>
                <c:pt idx="3">
                  <c:v>213756.18547300002</c:v>
                </c:pt>
                <c:pt idx="4">
                  <c:v>213409.02807706001</c:v>
                </c:pt>
                <c:pt idx="5">
                  <c:v>205741.53778899999</c:v>
                </c:pt>
                <c:pt idx="6">
                  <c:v>215196.74970454149</c:v>
                </c:pt>
                <c:pt idx="7">
                  <c:v>285011.59935746458</c:v>
                </c:pt>
                <c:pt idx="8">
                  <c:v>303781.79118783132</c:v>
                </c:pt>
                <c:pt idx="9">
                  <c:v>194526.97444029138</c:v>
                </c:pt>
                <c:pt idx="10">
                  <c:v>236281.40681735057</c:v>
                </c:pt>
                <c:pt idx="11">
                  <c:v>265543.69289925892</c:v>
                </c:pt>
                <c:pt idx="12">
                  <c:v>167233.05991300003</c:v>
                </c:pt>
              </c:numCache>
            </c:numRef>
          </c:val>
          <c:extLst>
            <c:ext xmlns:c16="http://schemas.microsoft.com/office/drawing/2014/chart" uri="{C3380CC4-5D6E-409C-BE32-E72D297353CC}">
              <c16:uniqueId val="{00000000-7D8C-4238-AF48-369B0CB201AD}"/>
            </c:ext>
          </c:extLst>
        </c:ser>
        <c:ser>
          <c:idx val="1"/>
          <c:order val="1"/>
          <c:tx>
            <c:strRef>
              <c:f>'Product-TimeSeries-Product'!$B$3</c:f>
              <c:strCache>
                <c:ptCount val="1"/>
                <c:pt idx="0">
                  <c:v>Food</c:v>
                </c:pt>
              </c:strCache>
            </c:strRef>
          </c:tx>
          <c:spPr>
            <a:solidFill>
              <a:schemeClr val="accent2"/>
            </a:solidFill>
            <a:ln>
              <a:noFill/>
            </a:ln>
            <a:effectLst/>
          </c:spPr>
          <c:invertIfNegative val="0"/>
          <c:cat>
            <c:strRef>
              <c:f>'Product-TimeSeries-Product'!$C$1:$O$1</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strCache>
            </c:strRef>
          </c:cat>
          <c:val>
            <c:numRef>
              <c:f>'Product-TimeSeries-Product'!$C$3:$O$3</c:f>
              <c:numCache>
                <c:formatCode>"$"0.00,,\ "B"</c:formatCode>
                <c:ptCount val="13"/>
                <c:pt idx="0">
                  <c:v>82664.567179000005</c:v>
                </c:pt>
                <c:pt idx="1">
                  <c:v>96290.070694583919</c:v>
                </c:pt>
                <c:pt idx="2">
                  <c:v>96022.370958</c:v>
                </c:pt>
                <c:pt idx="3">
                  <c:v>92034.252853999991</c:v>
                </c:pt>
                <c:pt idx="4">
                  <c:v>132887.29549136467</c:v>
                </c:pt>
                <c:pt idx="5">
                  <c:v>158609.86126900002</c:v>
                </c:pt>
                <c:pt idx="6">
                  <c:v>155888.44993321254</c:v>
                </c:pt>
                <c:pt idx="7">
                  <c:v>224472.64190523577</c:v>
                </c:pt>
                <c:pt idx="8">
                  <c:v>389618.19369874988</c:v>
                </c:pt>
                <c:pt idx="9">
                  <c:v>380250.43075485318</c:v>
                </c:pt>
                <c:pt idx="10">
                  <c:v>409986.33815677505</c:v>
                </c:pt>
                <c:pt idx="11">
                  <c:v>428136.0652270267</c:v>
                </c:pt>
                <c:pt idx="12">
                  <c:v>538079.08619900001</c:v>
                </c:pt>
              </c:numCache>
            </c:numRef>
          </c:val>
          <c:extLst>
            <c:ext xmlns:c16="http://schemas.microsoft.com/office/drawing/2014/chart" uri="{C3380CC4-5D6E-409C-BE32-E72D297353CC}">
              <c16:uniqueId val="{00000001-7D8C-4238-AF48-369B0CB201AD}"/>
            </c:ext>
          </c:extLst>
        </c:ser>
        <c:ser>
          <c:idx val="2"/>
          <c:order val="2"/>
          <c:tx>
            <c:strRef>
              <c:f>'Product-TimeSeries-Product'!$B$4</c:f>
              <c:strCache>
                <c:ptCount val="1"/>
                <c:pt idx="0">
                  <c:v>Manufactures</c:v>
                </c:pt>
              </c:strCache>
            </c:strRef>
          </c:tx>
          <c:spPr>
            <a:solidFill>
              <a:schemeClr val="accent3"/>
            </a:solidFill>
            <a:ln>
              <a:noFill/>
            </a:ln>
            <a:effectLst/>
          </c:spPr>
          <c:invertIfNegative val="0"/>
          <c:cat>
            <c:strRef>
              <c:f>'Product-TimeSeries-Product'!$C$1:$O$1</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strCache>
            </c:strRef>
          </c:cat>
          <c:val>
            <c:numRef>
              <c:f>'Product-TimeSeries-Product'!$C$4:$O$4</c:f>
              <c:numCache>
                <c:formatCode>"$"0.00,,\ "B"</c:formatCode>
                <c:ptCount val="13"/>
                <c:pt idx="0">
                  <c:v>1336682.620171</c:v>
                </c:pt>
                <c:pt idx="1">
                  <c:v>1578498.4974633716</c:v>
                </c:pt>
                <c:pt idx="2">
                  <c:v>1274540.9927010001</c:v>
                </c:pt>
                <c:pt idx="3">
                  <c:v>1671898.671352</c:v>
                </c:pt>
                <c:pt idx="4">
                  <c:v>1609580.3733027973</c:v>
                </c:pt>
                <c:pt idx="5">
                  <c:v>1605820.0713500001</c:v>
                </c:pt>
                <c:pt idx="6">
                  <c:v>1524156.0747229746</c:v>
                </c:pt>
                <c:pt idx="7">
                  <c:v>1204987.8366579651</c:v>
                </c:pt>
                <c:pt idx="8">
                  <c:v>1179622.9741686606</c:v>
                </c:pt>
                <c:pt idx="9">
                  <c:v>1329196.9016603844</c:v>
                </c:pt>
                <c:pt idx="10">
                  <c:v>1410078.9437712408</c:v>
                </c:pt>
                <c:pt idx="11">
                  <c:v>1497152.1269966147</c:v>
                </c:pt>
                <c:pt idx="12">
                  <c:v>1742170.8406849997</c:v>
                </c:pt>
              </c:numCache>
            </c:numRef>
          </c:val>
          <c:extLst>
            <c:ext xmlns:c16="http://schemas.microsoft.com/office/drawing/2014/chart" uri="{C3380CC4-5D6E-409C-BE32-E72D297353CC}">
              <c16:uniqueId val="{00000002-7D8C-4238-AF48-369B0CB201AD}"/>
            </c:ext>
          </c:extLst>
        </c:ser>
        <c:ser>
          <c:idx val="3"/>
          <c:order val="3"/>
          <c:tx>
            <c:strRef>
              <c:f>'Product-TimeSeries-Product'!$B$5</c:f>
              <c:strCache>
                <c:ptCount val="1"/>
                <c:pt idx="0">
                  <c:v>Chemical</c:v>
                </c:pt>
              </c:strCache>
            </c:strRef>
          </c:tx>
          <c:spPr>
            <a:solidFill>
              <a:schemeClr val="accent4"/>
            </a:solidFill>
            <a:ln>
              <a:noFill/>
            </a:ln>
            <a:effectLst/>
          </c:spPr>
          <c:invertIfNegative val="0"/>
          <c:cat>
            <c:strRef>
              <c:f>'Product-TimeSeries-Product'!$C$1:$O$1</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strCache>
            </c:strRef>
          </c:cat>
          <c:val>
            <c:numRef>
              <c:f>'Product-TimeSeries-Product'!$C$5:$O$5</c:f>
              <c:numCache>
                <c:formatCode>"$"0.00,,\ "B"</c:formatCode>
                <c:ptCount val="13"/>
                <c:pt idx="0">
                  <c:v>269996.35298000003</c:v>
                </c:pt>
                <c:pt idx="1">
                  <c:v>258792.28067752201</c:v>
                </c:pt>
                <c:pt idx="2">
                  <c:v>247374.45319900001</c:v>
                </c:pt>
                <c:pt idx="3">
                  <c:v>211601.80671599999</c:v>
                </c:pt>
                <c:pt idx="4">
                  <c:v>212669.589827594</c:v>
                </c:pt>
                <c:pt idx="5">
                  <c:v>146852.032898</c:v>
                </c:pt>
                <c:pt idx="6">
                  <c:v>125980.508988014</c:v>
                </c:pt>
                <c:pt idx="7">
                  <c:v>157943.790537136</c:v>
                </c:pt>
                <c:pt idx="8">
                  <c:v>140875.590561107</c:v>
                </c:pt>
                <c:pt idx="9">
                  <c:v>184480.54253320699</c:v>
                </c:pt>
                <c:pt idx="10">
                  <c:v>269403.222906204</c:v>
                </c:pt>
                <c:pt idx="11">
                  <c:v>154822.237585686</c:v>
                </c:pt>
                <c:pt idx="12">
                  <c:v>270334.96169700002</c:v>
                </c:pt>
              </c:numCache>
            </c:numRef>
          </c:val>
          <c:extLst>
            <c:ext xmlns:c16="http://schemas.microsoft.com/office/drawing/2014/chart" uri="{C3380CC4-5D6E-409C-BE32-E72D297353CC}">
              <c16:uniqueId val="{00000003-7D8C-4238-AF48-369B0CB201AD}"/>
            </c:ext>
          </c:extLst>
        </c:ser>
        <c:ser>
          <c:idx val="4"/>
          <c:order val="4"/>
          <c:tx>
            <c:strRef>
              <c:f>'Product-TimeSeries-Product'!$B$6</c:f>
              <c:strCache>
                <c:ptCount val="1"/>
                <c:pt idx="0">
                  <c:v>Fuel</c:v>
                </c:pt>
              </c:strCache>
            </c:strRef>
          </c:tx>
          <c:spPr>
            <a:solidFill>
              <a:schemeClr val="accent5"/>
            </a:solidFill>
            <a:ln>
              <a:noFill/>
            </a:ln>
            <a:effectLst/>
          </c:spPr>
          <c:invertIfNegative val="0"/>
          <c:cat>
            <c:strRef>
              <c:f>'Product-TimeSeries-Product'!$C$1:$O$1</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strCache>
            </c:strRef>
          </c:cat>
          <c:val>
            <c:numRef>
              <c:f>'Product-TimeSeries-Product'!$C$6:$O$6</c:f>
              <c:numCache>
                <c:formatCode>"$"0.00,,\ "B"</c:formatCode>
                <c:ptCount val="13"/>
                <c:pt idx="0">
                  <c:v>518354.801224</c:v>
                </c:pt>
                <c:pt idx="1">
                  <c:v>1375849.9124435</c:v>
                </c:pt>
                <c:pt idx="2">
                  <c:v>1087292.8288480002</c:v>
                </c:pt>
                <c:pt idx="3">
                  <c:v>955462.78367799998</c:v>
                </c:pt>
                <c:pt idx="4">
                  <c:v>205083.00918434301</c:v>
                </c:pt>
                <c:pt idx="5">
                  <c:v>128754.852757</c:v>
                </c:pt>
                <c:pt idx="6">
                  <c:v>90341.8199776978</c:v>
                </c:pt>
                <c:pt idx="7">
                  <c:v>461104.31315430201</c:v>
                </c:pt>
                <c:pt idx="8">
                  <c:v>18921.106587354501</c:v>
                </c:pt>
                <c:pt idx="9">
                  <c:v>15661.4876113178</c:v>
                </c:pt>
                <c:pt idx="10">
                  <c:v>46629.193065592197</c:v>
                </c:pt>
                <c:pt idx="11">
                  <c:v>1317284.8462246899</c:v>
                </c:pt>
                <c:pt idx="12">
                  <c:v>149927.764635</c:v>
                </c:pt>
              </c:numCache>
            </c:numRef>
          </c:val>
          <c:extLst>
            <c:ext xmlns:c16="http://schemas.microsoft.com/office/drawing/2014/chart" uri="{C3380CC4-5D6E-409C-BE32-E72D297353CC}">
              <c16:uniqueId val="{00000004-7D8C-4238-AF48-369B0CB201AD}"/>
            </c:ext>
          </c:extLst>
        </c:ser>
        <c:ser>
          <c:idx val="5"/>
          <c:order val="5"/>
          <c:tx>
            <c:strRef>
              <c:f>'Product-TimeSeries-Product'!$B$7</c:f>
              <c:strCache>
                <c:ptCount val="1"/>
                <c:pt idx="0">
                  <c:v>Ores and Metals</c:v>
                </c:pt>
              </c:strCache>
            </c:strRef>
          </c:tx>
          <c:spPr>
            <a:solidFill>
              <a:schemeClr val="accent6"/>
            </a:solidFill>
            <a:ln>
              <a:noFill/>
            </a:ln>
            <a:effectLst/>
          </c:spPr>
          <c:invertIfNegative val="0"/>
          <c:cat>
            <c:strRef>
              <c:f>'Product-TimeSeries-Product'!$C$1:$O$1</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strCache>
            </c:strRef>
          </c:cat>
          <c:val>
            <c:numRef>
              <c:f>'Product-TimeSeries-Product'!$C$7:$O$7</c:f>
              <c:numCache>
                <c:formatCode>"$"0.00,,\ "B"</c:formatCode>
                <c:ptCount val="13"/>
                <c:pt idx="0">
                  <c:v>5919012.1957710003</c:v>
                </c:pt>
                <c:pt idx="1">
                  <c:v>9113037.5635134745</c:v>
                </c:pt>
                <c:pt idx="2">
                  <c:v>7475153.1809520004</c:v>
                </c:pt>
                <c:pt idx="3">
                  <c:v>8832652.7483309992</c:v>
                </c:pt>
                <c:pt idx="4">
                  <c:v>6226120.6982927592</c:v>
                </c:pt>
                <c:pt idx="5">
                  <c:v>4932576.1421750002</c:v>
                </c:pt>
                <c:pt idx="6">
                  <c:v>4585341.1191040259</c:v>
                </c:pt>
                <c:pt idx="7">
                  <c:v>6197541.087829167</c:v>
                </c:pt>
                <c:pt idx="8">
                  <c:v>6349492.2113093631</c:v>
                </c:pt>
                <c:pt idx="9">
                  <c:v>7485788.1540131299</c:v>
                </c:pt>
                <c:pt idx="10">
                  <c:v>7367568.8275619606</c:v>
                </c:pt>
                <c:pt idx="11">
                  <c:v>9782541.3263369612</c:v>
                </c:pt>
                <c:pt idx="12">
                  <c:v>8769106.4787360001</c:v>
                </c:pt>
              </c:numCache>
            </c:numRef>
          </c:val>
          <c:extLst>
            <c:ext xmlns:c16="http://schemas.microsoft.com/office/drawing/2014/chart" uri="{C3380CC4-5D6E-409C-BE32-E72D297353CC}">
              <c16:uniqueId val="{00000005-7D8C-4238-AF48-369B0CB201AD}"/>
            </c:ext>
          </c:extLst>
        </c:ser>
        <c:ser>
          <c:idx val="6"/>
          <c:order val="6"/>
          <c:tx>
            <c:strRef>
              <c:f>'Product-TimeSeries-Product'!$B$8</c:f>
              <c:strCache>
                <c:ptCount val="1"/>
                <c:pt idx="0">
                  <c:v>Agricultural Raw Materials</c:v>
                </c:pt>
              </c:strCache>
            </c:strRef>
          </c:tx>
          <c:spPr>
            <a:solidFill>
              <a:schemeClr val="accent1">
                <a:lumMod val="60000"/>
              </a:schemeClr>
            </a:solidFill>
            <a:ln>
              <a:noFill/>
            </a:ln>
            <a:effectLst/>
          </c:spPr>
          <c:invertIfNegative val="0"/>
          <c:cat>
            <c:strRef>
              <c:f>'Product-TimeSeries-Product'!$C$1:$O$1</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strCache>
            </c:strRef>
          </c:cat>
          <c:val>
            <c:numRef>
              <c:f>'Product-TimeSeries-Product'!$C$8:$O$8</c:f>
              <c:numCache>
                <c:formatCode>"$"0.00,,\ "B"</c:formatCode>
                <c:ptCount val="13"/>
                <c:pt idx="0">
                  <c:v>207166.28133899998</c:v>
                </c:pt>
                <c:pt idx="1">
                  <c:v>331813.23358315253</c:v>
                </c:pt>
                <c:pt idx="2">
                  <c:v>381850.32117200003</c:v>
                </c:pt>
                <c:pt idx="3">
                  <c:v>498584.51646200009</c:v>
                </c:pt>
                <c:pt idx="4">
                  <c:v>597373.61348503723</c:v>
                </c:pt>
                <c:pt idx="5">
                  <c:v>571440.69462800003</c:v>
                </c:pt>
                <c:pt idx="6">
                  <c:v>558344.52790409303</c:v>
                </c:pt>
                <c:pt idx="7">
                  <c:v>580756.53052857774</c:v>
                </c:pt>
                <c:pt idx="8">
                  <c:v>609277.3290849271</c:v>
                </c:pt>
                <c:pt idx="9">
                  <c:v>380321.59721058549</c:v>
                </c:pt>
                <c:pt idx="10">
                  <c:v>559045.30451609998</c:v>
                </c:pt>
                <c:pt idx="11">
                  <c:v>545949.39185088337</c:v>
                </c:pt>
                <c:pt idx="12">
                  <c:v>495619.82661400002</c:v>
                </c:pt>
              </c:numCache>
            </c:numRef>
          </c:val>
          <c:extLst>
            <c:ext xmlns:c16="http://schemas.microsoft.com/office/drawing/2014/chart" uri="{C3380CC4-5D6E-409C-BE32-E72D297353CC}">
              <c16:uniqueId val="{00000006-7D8C-4238-AF48-369B0CB201AD}"/>
            </c:ext>
          </c:extLst>
        </c:ser>
        <c:ser>
          <c:idx val="7"/>
          <c:order val="7"/>
          <c:tx>
            <c:strRef>
              <c:f>'Product-TimeSeries-Product'!$B$9</c:f>
              <c:strCache>
                <c:ptCount val="1"/>
                <c:pt idx="0">
                  <c:v>Machinery and Transport Equipment</c:v>
                </c:pt>
              </c:strCache>
            </c:strRef>
          </c:tx>
          <c:spPr>
            <a:solidFill>
              <a:schemeClr val="accent2">
                <a:lumMod val="60000"/>
              </a:schemeClr>
            </a:solidFill>
            <a:ln>
              <a:noFill/>
            </a:ln>
            <a:effectLst/>
          </c:spPr>
          <c:invertIfNegative val="0"/>
          <c:cat>
            <c:strRef>
              <c:f>'Product-TimeSeries-Product'!$C$1:$O$1</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strCache>
            </c:strRef>
          </c:cat>
          <c:val>
            <c:numRef>
              <c:f>'Product-TimeSeries-Product'!$C$9:$O$9</c:f>
              <c:numCache>
                <c:formatCode>"$"0.00,,\ "B"</c:formatCode>
                <c:ptCount val="13"/>
                <c:pt idx="0">
                  <c:v>109185.934383</c:v>
                </c:pt>
                <c:pt idx="1">
                  <c:v>84702.955992544099</c:v>
                </c:pt>
                <c:pt idx="2">
                  <c:v>244756.316758</c:v>
                </c:pt>
                <c:pt idx="3">
                  <c:v>315173.55850799999</c:v>
                </c:pt>
                <c:pt idx="4">
                  <c:v>142762.63876842402</c:v>
                </c:pt>
                <c:pt idx="5">
                  <c:v>42445.512029999998</c:v>
                </c:pt>
                <c:pt idx="6">
                  <c:v>57720.246145498997</c:v>
                </c:pt>
                <c:pt idx="7">
                  <c:v>64157.405943972</c:v>
                </c:pt>
                <c:pt idx="8">
                  <c:v>58446.073593598798</c:v>
                </c:pt>
                <c:pt idx="9">
                  <c:v>88756.772712917998</c:v>
                </c:pt>
                <c:pt idx="10">
                  <c:v>62081.122494231699</c:v>
                </c:pt>
                <c:pt idx="11">
                  <c:v>135469.21995178499</c:v>
                </c:pt>
                <c:pt idx="12">
                  <c:v>45941.780778</c:v>
                </c:pt>
              </c:numCache>
            </c:numRef>
          </c:val>
          <c:extLst>
            <c:ext xmlns:c16="http://schemas.microsoft.com/office/drawing/2014/chart" uri="{C3380CC4-5D6E-409C-BE32-E72D297353CC}">
              <c16:uniqueId val="{00000007-7D8C-4238-AF48-369B0CB201AD}"/>
            </c:ext>
          </c:extLst>
        </c:ser>
        <c:dLbls>
          <c:showLegendKey val="0"/>
          <c:showVal val="0"/>
          <c:showCatName val="0"/>
          <c:showSerName val="0"/>
          <c:showPercent val="0"/>
          <c:showBubbleSize val="0"/>
        </c:dLbls>
        <c:gapWidth val="150"/>
        <c:overlap val="100"/>
        <c:axId val="210230200"/>
        <c:axId val="210232944"/>
      </c:barChart>
      <c:catAx>
        <c:axId val="21023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0232944"/>
        <c:crosses val="autoZero"/>
        <c:auto val="1"/>
        <c:lblAlgn val="ctr"/>
        <c:lblOffset val="100"/>
        <c:noMultiLvlLbl val="0"/>
      </c:catAx>
      <c:valAx>
        <c:axId val="21023294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0,,\ &quot;B&quot;"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023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27/10/2025</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27/10/2025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1</a:t>
            </a:fld>
            <a:endParaRPr lang="en-GB"/>
          </a:p>
        </p:txBody>
      </p:sp>
    </p:spTree>
    <p:extLst>
      <p:ext uri="{BB962C8B-B14F-4D97-AF65-F5344CB8AC3E}">
        <p14:creationId xmlns:p14="http://schemas.microsoft.com/office/powerpoint/2010/main" val="3076000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CC1D15-B5DE-4BD5-A4FB-8CE7A139D482}" type="slidenum">
              <a:rPr lang="en-GB" smtClean="0"/>
              <a:t>4</a:t>
            </a:fld>
            <a:endParaRPr lang="en-GB"/>
          </a:p>
        </p:txBody>
      </p:sp>
    </p:spTree>
    <p:extLst>
      <p:ext uri="{BB962C8B-B14F-4D97-AF65-F5344CB8AC3E}">
        <p14:creationId xmlns:p14="http://schemas.microsoft.com/office/powerpoint/2010/main" val="25726819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oS Flint 1">
    <p:bg>
      <p:bgPr>
        <a:solidFill>
          <a:srgbClr val="003B49"/>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Subtitle 2"/>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8" name="Picture 7">
            <a:extLst>
              <a:ext uri="{FF2B5EF4-FFF2-40B4-BE49-F238E27FC236}">
                <a16:creationId xmlns:a16="http://schemas.microsoft.com/office/drawing/2014/main" id="{E8673DB7-0B46-684C-B5E1-AF6CC880A7AB}"/>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9588" y="5367600"/>
            <a:ext cx="1072823" cy="942921"/>
          </a:xfrm>
          <a:prstGeom prst="rect">
            <a:avLst/>
          </a:prstGeom>
        </p:spPr>
      </p:pic>
    </p:spTree>
    <p:extLst>
      <p:ext uri="{BB962C8B-B14F-4D97-AF65-F5344CB8AC3E}">
        <p14:creationId xmlns:p14="http://schemas.microsoft.com/office/powerpoint/2010/main" val="613511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oS Cobalt 1">
    <p:bg>
      <p:bgPr>
        <a:solidFill>
          <a:srgbClr val="1A3F82"/>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6" name="Subtitle 2">
            <a:extLst>
              <a:ext uri="{FF2B5EF4-FFF2-40B4-BE49-F238E27FC236}">
                <a16:creationId xmlns:a16="http://schemas.microsoft.com/office/drawing/2014/main" id="{935FE4EA-556B-314E-B3FB-875E27135C5C}"/>
              </a:ext>
            </a:extLst>
          </p:cNvPr>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7" name="Picture 6">
            <a:extLst>
              <a:ext uri="{FF2B5EF4-FFF2-40B4-BE49-F238E27FC236}">
                <a16:creationId xmlns:a16="http://schemas.microsoft.com/office/drawing/2014/main" id="{CC34B4AF-1AC4-FC47-AA8C-7E18E89476B6}"/>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9588" y="5367600"/>
            <a:ext cx="1072823" cy="942921"/>
          </a:xfrm>
          <a:prstGeom prst="rect">
            <a:avLst/>
          </a:prstGeom>
        </p:spPr>
      </p:pic>
    </p:spTree>
    <p:extLst>
      <p:ext uri="{BB962C8B-B14F-4D97-AF65-F5344CB8AC3E}">
        <p14:creationId xmlns:p14="http://schemas.microsoft.com/office/powerpoint/2010/main" val="4274047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oS Coral 1">
    <p:bg>
      <p:bgPr>
        <a:solidFill>
          <a:srgbClr val="D4263E"/>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6" name="Subtitle 2">
            <a:extLst>
              <a:ext uri="{FF2B5EF4-FFF2-40B4-BE49-F238E27FC236}">
                <a16:creationId xmlns:a16="http://schemas.microsoft.com/office/drawing/2014/main" id="{CE557572-AF67-D741-B2A4-44A9FA430441}"/>
              </a:ext>
            </a:extLst>
          </p:cNvPr>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7" name="Picture 6">
            <a:extLst>
              <a:ext uri="{FF2B5EF4-FFF2-40B4-BE49-F238E27FC236}">
                <a16:creationId xmlns:a16="http://schemas.microsoft.com/office/drawing/2014/main" id="{8CCB2D29-6465-AE42-B5BA-83ECEA0E476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9588" y="5367600"/>
            <a:ext cx="1072823" cy="942921"/>
          </a:xfrm>
          <a:prstGeom prst="rect">
            <a:avLst/>
          </a:prstGeom>
        </p:spPr>
      </p:pic>
    </p:spTree>
    <p:extLst>
      <p:ext uri="{BB962C8B-B14F-4D97-AF65-F5344CB8AC3E}">
        <p14:creationId xmlns:p14="http://schemas.microsoft.com/office/powerpoint/2010/main" val="4134996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oS Navy 1">
    <p:bg>
      <p:bgPr>
        <a:solidFill>
          <a:srgbClr val="D4263E"/>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6" name="Subtitle 2">
            <a:extLst>
              <a:ext uri="{FF2B5EF4-FFF2-40B4-BE49-F238E27FC236}">
                <a16:creationId xmlns:a16="http://schemas.microsoft.com/office/drawing/2014/main" id="{C686329D-43CB-C649-8FC5-6124209DD60B}"/>
              </a:ext>
            </a:extLst>
          </p:cNvPr>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7" name="Picture 6">
            <a:extLst>
              <a:ext uri="{FF2B5EF4-FFF2-40B4-BE49-F238E27FC236}">
                <a16:creationId xmlns:a16="http://schemas.microsoft.com/office/drawing/2014/main" id="{0BD317D4-F74D-4A4D-95DA-3B0A7C4E86F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9588" y="5367600"/>
            <a:ext cx="1072823" cy="942921"/>
          </a:xfrm>
          <a:prstGeom prst="rect">
            <a:avLst/>
          </a:prstGeom>
        </p:spPr>
      </p:pic>
    </p:spTree>
    <p:extLst>
      <p:ext uri="{BB962C8B-B14F-4D97-AF65-F5344CB8AC3E}">
        <p14:creationId xmlns:p14="http://schemas.microsoft.com/office/powerpoint/2010/main" val="2487039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UoS Grape 1">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6" name="Subtitle 2">
            <a:extLst>
              <a:ext uri="{FF2B5EF4-FFF2-40B4-BE49-F238E27FC236}">
                <a16:creationId xmlns:a16="http://schemas.microsoft.com/office/drawing/2014/main" id="{C90EC569-F9E9-8140-B4AF-6A9F8648F3FA}"/>
              </a:ext>
            </a:extLst>
          </p:cNvPr>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7" name="Picture 6">
            <a:extLst>
              <a:ext uri="{FF2B5EF4-FFF2-40B4-BE49-F238E27FC236}">
                <a16:creationId xmlns:a16="http://schemas.microsoft.com/office/drawing/2014/main" id="{80731F28-5544-A447-B62B-BF8094C45119}"/>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9588" y="5367600"/>
            <a:ext cx="1072823" cy="942921"/>
          </a:xfrm>
          <a:prstGeom prst="rect">
            <a:avLst/>
          </a:prstGeom>
        </p:spPr>
      </p:pic>
    </p:spTree>
    <p:extLst>
      <p:ext uri="{BB962C8B-B14F-4D97-AF65-F5344CB8AC3E}">
        <p14:creationId xmlns:p14="http://schemas.microsoft.com/office/powerpoint/2010/main" val="360540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oS Aquamarine 1">
    <p:spTree>
      <p:nvGrpSpPr>
        <p:cNvPr id="1" name=""/>
        <p:cNvGrpSpPr/>
        <p:nvPr/>
      </p:nvGrpSpPr>
      <p:grpSpPr>
        <a:xfrm>
          <a:off x="0" y="0"/>
          <a:ext cx="0" cy="0"/>
          <a:chOff x="0" y="0"/>
          <a:chExt cx="0" cy="0"/>
        </a:xfrm>
      </p:grpSpPr>
      <p:sp>
        <p:nvSpPr>
          <p:cNvPr id="5" name="Rectangle 4"/>
          <p:cNvSpPr/>
          <p:nvPr userDrawn="1"/>
        </p:nvSpPr>
        <p:spPr>
          <a:xfrm>
            <a:off x="1" y="0"/>
            <a:ext cx="12192000" cy="68580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6" name="Subtitle 2">
            <a:extLst>
              <a:ext uri="{FF2B5EF4-FFF2-40B4-BE49-F238E27FC236}">
                <a16:creationId xmlns:a16="http://schemas.microsoft.com/office/drawing/2014/main" id="{054F35E3-20DC-1245-B7BF-E2A9FA30C0C9}"/>
              </a:ext>
            </a:extLst>
          </p:cNvPr>
          <p:cNvSpPr>
            <a:spLocks noGrp="1"/>
          </p:cNvSpPr>
          <p:nvPr>
            <p:ph type="subTitle" idx="1" hasCustomPrompt="1"/>
          </p:nvPr>
        </p:nvSpPr>
        <p:spPr>
          <a:xfrm>
            <a:off x="1524000" y="358883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9" name="Title 1"/>
          <p:cNvSpPr>
            <a:spLocks noGrp="1"/>
          </p:cNvSpPr>
          <p:nvPr>
            <p:ph type="ctrTitle" hasCustomPrompt="1"/>
          </p:nvPr>
        </p:nvSpPr>
        <p:spPr>
          <a:xfrm>
            <a:off x="1524000" y="1009650"/>
            <a:ext cx="9144001" cy="2419350"/>
          </a:xfrm>
          <a:prstGeom prst="rect">
            <a:avLst/>
          </a:prstGeom>
        </p:spPr>
        <p:txBody>
          <a:bodyPr anchor="b">
            <a:normAutofit/>
          </a:bodyPr>
          <a:lstStyle>
            <a:lvl1pPr algn="ctr">
              <a:defRPr sz="6000" baseline="0">
                <a:solidFill>
                  <a:schemeClr val="bg1"/>
                </a:solidFill>
              </a:defRPr>
            </a:lvl1pPr>
          </a:lstStyle>
          <a:p>
            <a:r>
              <a:rPr lang="en-US" dirty="0"/>
              <a:t>Presentation title</a:t>
            </a:r>
            <a:endParaRPr lang="en-GB" dirty="0"/>
          </a:p>
        </p:txBody>
      </p:sp>
      <p:pic>
        <p:nvPicPr>
          <p:cNvPr id="7" name="Picture 6">
            <a:extLst>
              <a:ext uri="{FF2B5EF4-FFF2-40B4-BE49-F238E27FC236}">
                <a16:creationId xmlns:a16="http://schemas.microsoft.com/office/drawing/2014/main" id="{B757E56B-E22A-0742-A0E8-CC2C6E4655B9}"/>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9588" y="5367600"/>
            <a:ext cx="1072823" cy="942921"/>
          </a:xfrm>
          <a:prstGeom prst="rect">
            <a:avLst/>
          </a:prstGeom>
        </p:spPr>
      </p:pic>
    </p:spTree>
    <p:extLst>
      <p:ext uri="{BB962C8B-B14F-4D97-AF65-F5344CB8AC3E}">
        <p14:creationId xmlns:p14="http://schemas.microsoft.com/office/powerpoint/2010/main" val="3840241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UoS Flint 2">
    <p:bg>
      <p:bgPr>
        <a:solidFill>
          <a:srgbClr val="003B49"/>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Subtitle 2">
            <a:extLst>
              <a:ext uri="{FF2B5EF4-FFF2-40B4-BE49-F238E27FC236}">
                <a16:creationId xmlns:a16="http://schemas.microsoft.com/office/drawing/2014/main" id="{68E824CE-29F3-6445-A76C-C1B27454CEEF}"/>
              </a:ext>
            </a:extLst>
          </p:cNvPr>
          <p:cNvSpPr>
            <a:spLocks noGrp="1"/>
          </p:cNvSpPr>
          <p:nvPr>
            <p:ph type="subTitle" idx="1" hasCustomPrompt="1"/>
          </p:nvPr>
        </p:nvSpPr>
        <p:spPr>
          <a:xfrm>
            <a:off x="1536917" y="2655182"/>
            <a:ext cx="9144000" cy="315118"/>
          </a:xfrm>
          <a:prstGeom prst="rect">
            <a:avLst/>
          </a:prstGeom>
        </p:spPr>
        <p:txBody>
          <a:bodyPr anchor="t"/>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0" name="Title 1">
            <a:extLst>
              <a:ext uri="{FF2B5EF4-FFF2-40B4-BE49-F238E27FC236}">
                <a16:creationId xmlns:a16="http://schemas.microsoft.com/office/drawing/2014/main" id="{DA98D06A-2190-1C49-88C9-9A9D8C3FCB3F}"/>
              </a:ext>
            </a:extLst>
          </p:cNvPr>
          <p:cNvSpPr>
            <a:spLocks noGrp="1"/>
          </p:cNvSpPr>
          <p:nvPr>
            <p:ph type="ctrTitle" hasCustomPrompt="1"/>
          </p:nvPr>
        </p:nvSpPr>
        <p:spPr>
          <a:xfrm>
            <a:off x="1524000" y="3071046"/>
            <a:ext cx="9144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7" name="Picture 6">
            <a:extLst>
              <a:ext uri="{FF2B5EF4-FFF2-40B4-BE49-F238E27FC236}">
                <a16:creationId xmlns:a16="http://schemas.microsoft.com/office/drawing/2014/main" id="{C9E8342F-BCD9-5C43-992C-CD5F51484E3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9588" y="446400"/>
            <a:ext cx="1072823" cy="942921"/>
          </a:xfrm>
          <a:prstGeom prst="rect">
            <a:avLst/>
          </a:prstGeom>
        </p:spPr>
      </p:pic>
    </p:spTree>
    <p:extLst>
      <p:ext uri="{BB962C8B-B14F-4D97-AF65-F5344CB8AC3E}">
        <p14:creationId xmlns:p14="http://schemas.microsoft.com/office/powerpoint/2010/main" val="1654274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oS Cobalt 2">
    <p:bg>
      <p:bgPr>
        <a:solidFill>
          <a:srgbClr val="1A3F82"/>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Title 1">
            <a:extLst>
              <a:ext uri="{FF2B5EF4-FFF2-40B4-BE49-F238E27FC236}">
                <a16:creationId xmlns:a16="http://schemas.microsoft.com/office/drawing/2014/main" id="{A9C3B274-BBFE-6044-A286-605ED3BAAFEA}"/>
              </a:ext>
            </a:extLst>
          </p:cNvPr>
          <p:cNvSpPr>
            <a:spLocks noGrp="1"/>
          </p:cNvSpPr>
          <p:nvPr>
            <p:ph type="ctrTitle" hasCustomPrompt="1"/>
          </p:nvPr>
        </p:nvSpPr>
        <p:spPr>
          <a:xfrm>
            <a:off x="1524000" y="3071046"/>
            <a:ext cx="9144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sp>
        <p:nvSpPr>
          <p:cNvPr id="6" name="Subtitle 2">
            <a:extLst>
              <a:ext uri="{FF2B5EF4-FFF2-40B4-BE49-F238E27FC236}">
                <a16:creationId xmlns:a16="http://schemas.microsoft.com/office/drawing/2014/main" id="{944DEDAB-DED7-8D4E-976B-1DDFF9413D9F}"/>
              </a:ext>
            </a:extLst>
          </p:cNvPr>
          <p:cNvSpPr>
            <a:spLocks noGrp="1"/>
          </p:cNvSpPr>
          <p:nvPr>
            <p:ph type="subTitle" idx="1" hasCustomPrompt="1"/>
          </p:nvPr>
        </p:nvSpPr>
        <p:spPr>
          <a:xfrm>
            <a:off x="1524000" y="2705266"/>
            <a:ext cx="9144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pic>
        <p:nvPicPr>
          <p:cNvPr id="9" name="Picture 8">
            <a:extLst>
              <a:ext uri="{FF2B5EF4-FFF2-40B4-BE49-F238E27FC236}">
                <a16:creationId xmlns:a16="http://schemas.microsoft.com/office/drawing/2014/main" id="{4C9027F9-15BC-DD4B-92F5-15BF11E4042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9588" y="446400"/>
            <a:ext cx="1072823" cy="942921"/>
          </a:xfrm>
          <a:prstGeom prst="rect">
            <a:avLst/>
          </a:prstGeom>
        </p:spPr>
      </p:pic>
    </p:spTree>
    <p:extLst>
      <p:ext uri="{BB962C8B-B14F-4D97-AF65-F5344CB8AC3E}">
        <p14:creationId xmlns:p14="http://schemas.microsoft.com/office/powerpoint/2010/main" val="2785640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oS Coral 2">
    <p:bg>
      <p:bgPr>
        <a:solidFill>
          <a:srgbClr val="D4263E"/>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Subtitle 2">
            <a:extLst>
              <a:ext uri="{FF2B5EF4-FFF2-40B4-BE49-F238E27FC236}">
                <a16:creationId xmlns:a16="http://schemas.microsoft.com/office/drawing/2014/main" id="{8A354929-EFF9-5442-B06E-68E6740AA97E}"/>
              </a:ext>
            </a:extLst>
          </p:cNvPr>
          <p:cNvSpPr>
            <a:spLocks noGrp="1"/>
          </p:cNvSpPr>
          <p:nvPr>
            <p:ph type="subTitle" idx="1" hasCustomPrompt="1"/>
          </p:nvPr>
        </p:nvSpPr>
        <p:spPr>
          <a:xfrm>
            <a:off x="1524000" y="2705266"/>
            <a:ext cx="9144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7" name="Title 1">
            <a:extLst>
              <a:ext uri="{FF2B5EF4-FFF2-40B4-BE49-F238E27FC236}">
                <a16:creationId xmlns:a16="http://schemas.microsoft.com/office/drawing/2014/main" id="{C3CC1901-6F3E-EC46-8628-1A9D3733BF4F}"/>
              </a:ext>
            </a:extLst>
          </p:cNvPr>
          <p:cNvSpPr>
            <a:spLocks noGrp="1"/>
          </p:cNvSpPr>
          <p:nvPr>
            <p:ph type="ctrTitle" hasCustomPrompt="1"/>
          </p:nvPr>
        </p:nvSpPr>
        <p:spPr>
          <a:xfrm>
            <a:off x="1524000" y="3071046"/>
            <a:ext cx="9144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6" name="Picture 5">
            <a:extLst>
              <a:ext uri="{FF2B5EF4-FFF2-40B4-BE49-F238E27FC236}">
                <a16:creationId xmlns:a16="http://schemas.microsoft.com/office/drawing/2014/main" id="{676053FF-2A61-3F49-A2F4-30DEFC4A45C1}"/>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9588" y="446400"/>
            <a:ext cx="1072823" cy="942921"/>
          </a:xfrm>
          <a:prstGeom prst="rect">
            <a:avLst/>
          </a:prstGeom>
        </p:spPr>
      </p:pic>
    </p:spTree>
    <p:extLst>
      <p:ext uri="{BB962C8B-B14F-4D97-AF65-F5344CB8AC3E}">
        <p14:creationId xmlns:p14="http://schemas.microsoft.com/office/powerpoint/2010/main" val="2440169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oS Navy 2">
    <p:bg>
      <p:bgPr>
        <a:solidFill>
          <a:srgbClr val="D4263E"/>
        </a:solidFill>
        <a:effectLst/>
      </p:bgPr>
    </p:bg>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Subtitle 2">
            <a:extLst>
              <a:ext uri="{FF2B5EF4-FFF2-40B4-BE49-F238E27FC236}">
                <a16:creationId xmlns:a16="http://schemas.microsoft.com/office/drawing/2014/main" id="{40033D83-FD37-8144-AE84-F8DDA7543B28}"/>
              </a:ext>
            </a:extLst>
          </p:cNvPr>
          <p:cNvSpPr>
            <a:spLocks noGrp="1"/>
          </p:cNvSpPr>
          <p:nvPr>
            <p:ph type="subTitle" idx="1" hasCustomPrompt="1"/>
          </p:nvPr>
        </p:nvSpPr>
        <p:spPr>
          <a:xfrm>
            <a:off x="1524000" y="2705266"/>
            <a:ext cx="9144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7" name="Title 1">
            <a:extLst>
              <a:ext uri="{FF2B5EF4-FFF2-40B4-BE49-F238E27FC236}">
                <a16:creationId xmlns:a16="http://schemas.microsoft.com/office/drawing/2014/main" id="{B532FD95-903B-C046-A9B7-359EE07F7B7A}"/>
              </a:ext>
            </a:extLst>
          </p:cNvPr>
          <p:cNvSpPr>
            <a:spLocks noGrp="1"/>
          </p:cNvSpPr>
          <p:nvPr>
            <p:ph type="ctrTitle" hasCustomPrompt="1"/>
          </p:nvPr>
        </p:nvSpPr>
        <p:spPr>
          <a:xfrm>
            <a:off x="1524000" y="3071046"/>
            <a:ext cx="9144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6" name="Picture 5">
            <a:extLst>
              <a:ext uri="{FF2B5EF4-FFF2-40B4-BE49-F238E27FC236}">
                <a16:creationId xmlns:a16="http://schemas.microsoft.com/office/drawing/2014/main" id="{0BCA2BE4-6BD0-514F-9A84-E62F640A1FB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9588" y="446400"/>
            <a:ext cx="1072823" cy="942921"/>
          </a:xfrm>
          <a:prstGeom prst="rect">
            <a:avLst/>
          </a:prstGeom>
        </p:spPr>
      </p:pic>
    </p:spTree>
    <p:extLst>
      <p:ext uri="{BB962C8B-B14F-4D97-AF65-F5344CB8AC3E}">
        <p14:creationId xmlns:p14="http://schemas.microsoft.com/office/powerpoint/2010/main" val="3802302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oS Grape 2">
    <p:spTree>
      <p:nvGrpSpPr>
        <p:cNvPr id="1" name=""/>
        <p:cNvGrpSpPr/>
        <p:nvPr/>
      </p:nvGrpSpPr>
      <p:grpSpPr>
        <a:xfrm>
          <a:off x="0" y="0"/>
          <a:ext cx="0" cy="0"/>
          <a:chOff x="0" y="0"/>
          <a:chExt cx="0" cy="0"/>
        </a:xfrm>
      </p:grpSpPr>
      <p:sp>
        <p:nvSpPr>
          <p:cNvPr id="5" name="Rectangle 4"/>
          <p:cNvSpPr/>
          <p:nvPr userDrawn="1"/>
        </p:nvSpPr>
        <p:spPr>
          <a:xfrm>
            <a:off x="1" y="0"/>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Subtitle 2">
            <a:extLst>
              <a:ext uri="{FF2B5EF4-FFF2-40B4-BE49-F238E27FC236}">
                <a16:creationId xmlns:a16="http://schemas.microsoft.com/office/drawing/2014/main" id="{0ABBE74E-CE44-244B-AEBB-BA80796BD961}"/>
              </a:ext>
            </a:extLst>
          </p:cNvPr>
          <p:cNvSpPr>
            <a:spLocks noGrp="1"/>
          </p:cNvSpPr>
          <p:nvPr>
            <p:ph type="subTitle" idx="1" hasCustomPrompt="1"/>
          </p:nvPr>
        </p:nvSpPr>
        <p:spPr>
          <a:xfrm>
            <a:off x="1524000" y="2705266"/>
            <a:ext cx="9144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7" name="Title 1">
            <a:extLst>
              <a:ext uri="{FF2B5EF4-FFF2-40B4-BE49-F238E27FC236}">
                <a16:creationId xmlns:a16="http://schemas.microsoft.com/office/drawing/2014/main" id="{F3B4EDD8-9E4C-5044-AFFD-02229CAE8D1F}"/>
              </a:ext>
            </a:extLst>
          </p:cNvPr>
          <p:cNvSpPr>
            <a:spLocks noGrp="1"/>
          </p:cNvSpPr>
          <p:nvPr>
            <p:ph type="ctrTitle" hasCustomPrompt="1"/>
          </p:nvPr>
        </p:nvSpPr>
        <p:spPr>
          <a:xfrm>
            <a:off x="1524000" y="3071046"/>
            <a:ext cx="9144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6" name="Picture 5">
            <a:extLst>
              <a:ext uri="{FF2B5EF4-FFF2-40B4-BE49-F238E27FC236}">
                <a16:creationId xmlns:a16="http://schemas.microsoft.com/office/drawing/2014/main" id="{E8762A03-0096-434A-817F-D0E59572037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9588" y="446400"/>
            <a:ext cx="1072823" cy="942921"/>
          </a:xfrm>
          <a:prstGeom prst="rect">
            <a:avLst/>
          </a:prstGeom>
        </p:spPr>
      </p:pic>
    </p:spTree>
    <p:extLst>
      <p:ext uri="{BB962C8B-B14F-4D97-AF65-F5344CB8AC3E}">
        <p14:creationId xmlns:p14="http://schemas.microsoft.com/office/powerpoint/2010/main" val="1742900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oS Aquamarine 2">
    <p:spTree>
      <p:nvGrpSpPr>
        <p:cNvPr id="1" name=""/>
        <p:cNvGrpSpPr/>
        <p:nvPr/>
      </p:nvGrpSpPr>
      <p:grpSpPr>
        <a:xfrm>
          <a:off x="0" y="0"/>
          <a:ext cx="0" cy="0"/>
          <a:chOff x="0" y="0"/>
          <a:chExt cx="0" cy="0"/>
        </a:xfrm>
      </p:grpSpPr>
      <p:sp>
        <p:nvSpPr>
          <p:cNvPr id="5" name="Rectangle 4"/>
          <p:cNvSpPr/>
          <p:nvPr userDrawn="1"/>
        </p:nvSpPr>
        <p:spPr>
          <a:xfrm>
            <a:off x="1" y="0"/>
            <a:ext cx="12192000" cy="68580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Subtitle 2">
            <a:extLst>
              <a:ext uri="{FF2B5EF4-FFF2-40B4-BE49-F238E27FC236}">
                <a16:creationId xmlns:a16="http://schemas.microsoft.com/office/drawing/2014/main" id="{6AD49FCF-C37C-FC49-B31C-0EAA6BDECD9A}"/>
              </a:ext>
            </a:extLst>
          </p:cNvPr>
          <p:cNvSpPr>
            <a:spLocks noGrp="1"/>
          </p:cNvSpPr>
          <p:nvPr>
            <p:ph type="subTitle" idx="1" hasCustomPrompt="1"/>
          </p:nvPr>
        </p:nvSpPr>
        <p:spPr>
          <a:xfrm>
            <a:off x="1524000" y="2705266"/>
            <a:ext cx="9144000" cy="315118"/>
          </a:xfrm>
          <a:prstGeom prst="rect">
            <a:avLst/>
          </a:prstGeom>
        </p:spPr>
        <p:txBody>
          <a:bodyPr anchor="b"/>
          <a:lstStyle>
            <a:lvl1pPr marL="0" indent="0" algn="ctr">
              <a:buNone/>
              <a:defRPr sz="2000" spc="83" baseline="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7" name="Title 1">
            <a:extLst>
              <a:ext uri="{FF2B5EF4-FFF2-40B4-BE49-F238E27FC236}">
                <a16:creationId xmlns:a16="http://schemas.microsoft.com/office/drawing/2014/main" id="{6891446D-B526-B846-A99D-5919A5E0E80F}"/>
              </a:ext>
            </a:extLst>
          </p:cNvPr>
          <p:cNvSpPr>
            <a:spLocks noGrp="1"/>
          </p:cNvSpPr>
          <p:nvPr>
            <p:ph type="ctrTitle" hasCustomPrompt="1"/>
          </p:nvPr>
        </p:nvSpPr>
        <p:spPr>
          <a:xfrm>
            <a:off x="1524000" y="3071046"/>
            <a:ext cx="9144001" cy="2380842"/>
          </a:xfrm>
          <a:prstGeom prst="rect">
            <a:avLst/>
          </a:prstGeom>
        </p:spPr>
        <p:txBody>
          <a:bodyPr anchor="t">
            <a:normAutofit/>
          </a:bodyPr>
          <a:lstStyle>
            <a:lvl1pPr algn="ctr">
              <a:defRPr sz="6000">
                <a:solidFill>
                  <a:schemeClr val="bg1"/>
                </a:solidFill>
              </a:defRPr>
            </a:lvl1pPr>
          </a:lstStyle>
          <a:p>
            <a:r>
              <a:rPr lang="en-US" dirty="0"/>
              <a:t>Presentation title</a:t>
            </a:r>
            <a:endParaRPr lang="en-GB" dirty="0"/>
          </a:p>
        </p:txBody>
      </p:sp>
      <p:pic>
        <p:nvPicPr>
          <p:cNvPr id="6" name="Picture 5">
            <a:extLst>
              <a:ext uri="{FF2B5EF4-FFF2-40B4-BE49-F238E27FC236}">
                <a16:creationId xmlns:a16="http://schemas.microsoft.com/office/drawing/2014/main" id="{1ECE0EF2-4D64-0A46-8641-A08DD97E5DED}"/>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59588" y="446400"/>
            <a:ext cx="1072823" cy="942921"/>
          </a:xfrm>
          <a:prstGeom prst="rect">
            <a:avLst/>
          </a:prstGeom>
        </p:spPr>
      </p:pic>
    </p:spTree>
    <p:extLst>
      <p:ext uri="{BB962C8B-B14F-4D97-AF65-F5344CB8AC3E}">
        <p14:creationId xmlns:p14="http://schemas.microsoft.com/office/powerpoint/2010/main" val="1862566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10973AC-957D-C346-BA56-D82065FA2AEB}" type="datetimeFigureOut">
              <a:rPr lang="en-GB" noProof="0" smtClean="0"/>
              <a:pPr/>
              <a:t>27/10/2025</a:t>
            </a:fld>
            <a:endParaRPr lang="en-GB" noProof="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C6BC05E-DB9A-EB4A-A776-575FA40369A3}" type="slidenum">
              <a:rPr lang="en-GB" smtClean="0"/>
              <a:pPr/>
              <a:t>‹#›</a:t>
            </a:fld>
            <a:endParaRPr lang="en-GB" dirty="0"/>
          </a:p>
        </p:txBody>
      </p:sp>
    </p:spTree>
    <p:extLst>
      <p:ext uri="{BB962C8B-B14F-4D97-AF65-F5344CB8AC3E}">
        <p14:creationId xmlns:p14="http://schemas.microsoft.com/office/powerpoint/2010/main" val="754485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22923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3957370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3156360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16148694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14084198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24782033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40089860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15728916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28057954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3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12950741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4_Cover_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A705EBC-BBAA-854C-B029-C11ACE073345}"/>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
        <p:nvSpPr>
          <p:cNvPr id="11" name="Subtitle 2">
            <a:extLst>
              <a:ext uri="{FF2B5EF4-FFF2-40B4-BE49-F238E27FC236}">
                <a16:creationId xmlns:a16="http://schemas.microsoft.com/office/drawing/2014/main" id="{734CD084-A00E-7B4A-B478-F34711998EFF}"/>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Tree>
    <p:extLst>
      <p:ext uri="{BB962C8B-B14F-4D97-AF65-F5344CB8AC3E}">
        <p14:creationId xmlns:p14="http://schemas.microsoft.com/office/powerpoint/2010/main" val="21276871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_slide_2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592A8E84-F19F-954F-9988-B160C33C8AB9}"/>
              </a:ext>
            </a:extLst>
          </p:cNvPr>
          <p:cNvSpPr>
            <a:spLocks noGrp="1"/>
          </p:cNvSpPr>
          <p:nvPr>
            <p:ph type="subTitle" idx="1" hasCustomPrompt="1"/>
          </p:nvPr>
        </p:nvSpPr>
        <p:spPr>
          <a:xfrm>
            <a:off x="5176512" y="2203846"/>
            <a:ext cx="1864806" cy="452432"/>
          </a:xfrm>
          <a:prstGeom prst="rect">
            <a:avLst/>
          </a:prstGeom>
          <a:solidFill>
            <a:srgbClr val="D0D3D4"/>
          </a:solidFill>
        </p:spPr>
        <p:txBody>
          <a:bodyPr wrap="none" anchor="b">
            <a:spAutoFit/>
          </a:bodyPr>
          <a:lstStyle>
            <a:lvl1pPr marL="0" indent="0" algn="ctr">
              <a:buNone/>
              <a:defRPr sz="2600" cap="all" spc="83"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endParaRPr lang="en-GB" dirty="0"/>
          </a:p>
        </p:txBody>
      </p:sp>
      <p:sp>
        <p:nvSpPr>
          <p:cNvPr id="11" name="Title 1">
            <a:extLst>
              <a:ext uri="{FF2B5EF4-FFF2-40B4-BE49-F238E27FC236}">
                <a16:creationId xmlns:a16="http://schemas.microsoft.com/office/drawing/2014/main" id="{BDC72852-D123-3A4E-B544-7DDA0C1E3968}"/>
              </a:ext>
            </a:extLst>
          </p:cNvPr>
          <p:cNvSpPr>
            <a:spLocks noGrp="1"/>
          </p:cNvSpPr>
          <p:nvPr>
            <p:ph type="ctrTitle" hasCustomPrompt="1"/>
          </p:nvPr>
        </p:nvSpPr>
        <p:spPr>
          <a:xfrm>
            <a:off x="2060494" y="2782288"/>
            <a:ext cx="8071012" cy="923330"/>
          </a:xfrm>
          <a:prstGeom prst="rect">
            <a:avLst/>
          </a:prstGeom>
          <a:solidFill>
            <a:srgbClr val="D0D3D4"/>
          </a:solidFill>
        </p:spPr>
        <p:txBody>
          <a:bodyPr wrap="square" anchor="t">
            <a:spAutoFit/>
          </a:bodyPr>
          <a:lstStyle>
            <a:lvl1pPr algn="ctr">
              <a:defRPr sz="6000">
                <a:solidFill>
                  <a:schemeClr val="tx1"/>
                </a:solidFill>
              </a:defRPr>
            </a:lvl1pPr>
          </a:lstStyle>
          <a:p>
            <a:r>
              <a:rPr lang="en-US" dirty="0"/>
              <a:t>Presentation title</a:t>
            </a:r>
            <a:endParaRPr lang="en-GB" dirty="0"/>
          </a:p>
        </p:txBody>
      </p:sp>
    </p:spTree>
    <p:extLst>
      <p:ext uri="{BB962C8B-B14F-4D97-AF65-F5344CB8AC3E}">
        <p14:creationId xmlns:p14="http://schemas.microsoft.com/office/powerpoint/2010/main" val="15584166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667658" y="1771650"/>
            <a:ext cx="10856685" cy="3926506"/>
          </a:xfrm>
          <a:prstGeom prst="rect">
            <a:avLst/>
          </a:prstGeom>
        </p:spPr>
        <p:txBody>
          <a:bodyPr numCol="1" spcCol="0">
            <a:noAutofit/>
          </a:bodyPr>
          <a:lstStyle>
            <a:lvl1pPr marL="0" indent="0">
              <a:lnSpc>
                <a:spcPct val="110000"/>
              </a:lnSpc>
              <a:buFont typeface="Arial" panose="020B0604020202020204" pitchFamily="34" charset="0"/>
              <a:buNone/>
              <a:defRPr sz="2000" baseline="0">
                <a:solidFill>
                  <a:srgbClr val="1A3F82"/>
                </a:solidFill>
              </a:defRPr>
            </a:lvl1pPr>
            <a:lvl2pPr marL="514350" indent="-171450">
              <a:lnSpc>
                <a:spcPct val="100000"/>
              </a:lnSpc>
              <a:buFont typeface="Arial" panose="020B0604020202020204" pitchFamily="34" charset="0"/>
              <a:buChar char="•"/>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9749265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2"/>
            <a:ext cx="5362803"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771650"/>
            <a:ext cx="5362803"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9315133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1A13FE-1A2E-3C43-9617-43659ADCC1BF}"/>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664449" y="1771651"/>
            <a:ext cx="10859895"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2458855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3219A2-6F08-364D-86A4-114F8EC3828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9018260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3011322-3B2B-E345-AD9B-6A9743D5B5F4}"/>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5" name="Content Placeholder 4"/>
          <p:cNvSpPr>
            <a:spLocks noGrp="1"/>
          </p:cNvSpPr>
          <p:nvPr>
            <p:ph sz="quarter" idx="17" hasCustomPrompt="1"/>
          </p:nvPr>
        </p:nvSpPr>
        <p:spPr>
          <a:xfrm>
            <a:off x="6167439" y="1770825"/>
            <a:ext cx="5329237"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690737921"/>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3"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53839BE-2552-9141-97C4-65B077805D7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236994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0C16C5-45F5-3347-8255-1EB8E64B8514}"/>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6161543"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7238845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31C1117-F6D9-4446-83E5-C5A7FD3AFE0B}"/>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667658" y="1771651"/>
            <a:ext cx="10856685"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6805814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726463C-3D64-2E46-965C-813C4C3A1B5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583412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2188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FAF819-4952-884C-9CEB-69CACB9CDAF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2297" y="5799600"/>
            <a:ext cx="787400" cy="698500"/>
          </a:xfrm>
          <a:prstGeom prst="rect">
            <a:avLst/>
          </a:prstGeom>
        </p:spPr>
      </p:pic>
      <p:sp>
        <p:nvSpPr>
          <p:cNvPr id="2" name="Rectangle 1">
            <a:extLst>
              <a:ext uri="{FF2B5EF4-FFF2-40B4-BE49-F238E27FC236}">
                <a16:creationId xmlns:a16="http://schemas.microsoft.com/office/drawing/2014/main" id="{2AA52200-21DC-53CC-7FD1-52FC6EEE7AFC}"/>
              </a:ext>
            </a:extLst>
          </p:cNvPr>
          <p:cNvSpPr/>
          <p:nvPr userDrawn="1"/>
        </p:nvSpPr>
        <p:spPr>
          <a:xfrm>
            <a:off x="1" y="0"/>
            <a:ext cx="12191999" cy="6858000"/>
          </a:xfrm>
          <a:prstGeom prst="rect">
            <a:avLst/>
          </a:prstGeom>
          <a:solidFill>
            <a:srgbClr val="002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4" name="Picture 3">
            <a:extLst>
              <a:ext uri="{FF2B5EF4-FFF2-40B4-BE49-F238E27FC236}">
                <a16:creationId xmlns:a16="http://schemas.microsoft.com/office/drawing/2014/main" id="{733E7D49-DEE1-5CDB-3F0B-1F5DFD9F857F}"/>
              </a:ext>
            </a:extLst>
          </p:cNvPr>
          <p:cNvPicPr>
            <a:picLocks noChangeAspect="1"/>
          </p:cNvPicPr>
          <p:nvPr userDrawn="1"/>
        </p:nvPicPr>
        <p:blipFill>
          <a:blip r:embed="rId3"/>
          <a:stretch>
            <a:fillRect/>
          </a:stretch>
        </p:blipFill>
        <p:spPr>
          <a:xfrm>
            <a:off x="4535567" y="1873159"/>
            <a:ext cx="3120866" cy="2745921"/>
          </a:xfrm>
          <a:prstGeom prst="rect">
            <a:avLst/>
          </a:prstGeom>
        </p:spPr>
      </p:pic>
    </p:spTree>
    <p:extLst>
      <p:ext uri="{BB962C8B-B14F-4D97-AF65-F5344CB8AC3E}">
        <p14:creationId xmlns:p14="http://schemas.microsoft.com/office/powerpoint/2010/main" val="5326451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4" cy="5325258"/>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4" name="Rectangle 13">
            <a:extLst>
              <a:ext uri="{FF2B5EF4-FFF2-40B4-BE49-F238E27FC236}">
                <a16:creationId xmlns:a16="http://schemas.microsoft.com/office/drawing/2014/main" id="{40A1BE61-03CB-AA45-9447-1977ACE5D5C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1088698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7" cy="5325258"/>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3357024" y="4040174"/>
            <a:ext cx="5467877" cy="79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6160579" y="1436276"/>
            <a:ext cx="5912891"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1819237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6160580" y="1436276"/>
            <a:ext cx="5912891" cy="5325259"/>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6840020" y="2162630"/>
            <a:ext cx="469900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118531" y="1436276"/>
            <a:ext cx="5922944"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8388163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450205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9859329" y="4210052"/>
            <a:ext cx="221413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6160579" y="4210052"/>
            <a:ext cx="3580216"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6160579" y="1435101"/>
            <a:ext cx="5912887"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90706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6160580" y="1436276"/>
            <a:ext cx="5912891"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6845849"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118531" y="1436276"/>
            <a:ext cx="5923517"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642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4133081" y="1437277"/>
            <a:ext cx="7946332"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8167505" y="4435478"/>
            <a:ext cx="3911908"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4145001" y="4435478"/>
            <a:ext cx="3903972"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4500925" y="1765301"/>
            <a:ext cx="7259275"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426459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4133081" y="1436200"/>
            <a:ext cx="3915892"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8165438" y="1435124"/>
            <a:ext cx="3898084"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4133081" y="4434402"/>
            <a:ext cx="793044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6" y="1765300"/>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4500927" y="1765301"/>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4920699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118528" y="1437279"/>
            <a:ext cx="3912347"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4149404" y="1437279"/>
            <a:ext cx="3901205"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8169140" y="4130635"/>
            <a:ext cx="3910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8543379" y="4486275"/>
            <a:ext cx="3181349"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4149403" y="4130635"/>
            <a:ext cx="3901204"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118528" y="4122330"/>
            <a:ext cx="390504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8169140" y="1437276"/>
            <a:ext cx="3910273"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9307487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8171470" y="4136006"/>
            <a:ext cx="39020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85439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4144997" y="4138185"/>
            <a:ext cx="3907944"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45053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118530" y="4138188"/>
            <a:ext cx="3907940"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489934"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8171469" y="1437277"/>
            <a:ext cx="3902003"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85422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4145000" y="1437277"/>
            <a:ext cx="3907941"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45036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118529" y="1437277"/>
            <a:ext cx="3907943"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488272"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3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570653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667658" y="1771650"/>
            <a:ext cx="10856685"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4609091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2"/>
            <a:ext cx="5362803"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771650"/>
            <a:ext cx="5362803"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9292979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664449" y="1771651"/>
            <a:ext cx="10859895"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759688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1133024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5" name="Content Placeholder 4"/>
          <p:cNvSpPr>
            <a:spLocks noGrp="1"/>
          </p:cNvSpPr>
          <p:nvPr>
            <p:ph sz="quarter" idx="17" hasCustomPrompt="1"/>
          </p:nvPr>
        </p:nvSpPr>
        <p:spPr>
          <a:xfrm>
            <a:off x="6167439" y="1770825"/>
            <a:ext cx="5329237"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54143589"/>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3"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2337163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6161543"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99491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667658" y="1771651"/>
            <a:ext cx="10856685"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3405494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3498697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40057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Blank - no title">
    <p:bg>
      <p:bgPr>
        <a:solidFill>
          <a:srgbClr val="D4263E">
            <a:alpha val="20000"/>
          </a:srgb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FAF819-4952-884C-9CEB-69CACB9CDAF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2297" y="5799600"/>
            <a:ext cx="787400" cy="698500"/>
          </a:xfrm>
          <a:prstGeom prst="rect">
            <a:avLst/>
          </a:prstGeom>
        </p:spPr>
      </p:pic>
      <p:sp>
        <p:nvSpPr>
          <p:cNvPr id="2" name="Rectangle 1">
            <a:extLst>
              <a:ext uri="{FF2B5EF4-FFF2-40B4-BE49-F238E27FC236}">
                <a16:creationId xmlns:a16="http://schemas.microsoft.com/office/drawing/2014/main" id="{2AA52200-21DC-53CC-7FD1-52FC6EEE7AFC}"/>
              </a:ext>
            </a:extLst>
          </p:cNvPr>
          <p:cNvSpPr/>
          <p:nvPr userDrawn="1"/>
        </p:nvSpPr>
        <p:spPr>
          <a:xfrm>
            <a:off x="1" y="0"/>
            <a:ext cx="12191999" cy="68580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4" name="Picture 3">
            <a:extLst>
              <a:ext uri="{FF2B5EF4-FFF2-40B4-BE49-F238E27FC236}">
                <a16:creationId xmlns:a16="http://schemas.microsoft.com/office/drawing/2014/main" id="{733E7D49-DEE1-5CDB-3F0B-1F5DFD9F857F}"/>
              </a:ext>
            </a:extLst>
          </p:cNvPr>
          <p:cNvPicPr>
            <a:picLocks noChangeAspect="1"/>
          </p:cNvPicPr>
          <p:nvPr userDrawn="1"/>
        </p:nvPicPr>
        <p:blipFill>
          <a:blip r:embed="rId3"/>
          <a:stretch>
            <a:fillRect/>
          </a:stretch>
        </p:blipFill>
        <p:spPr>
          <a:xfrm>
            <a:off x="4535567" y="1873159"/>
            <a:ext cx="3120866" cy="2745921"/>
          </a:xfrm>
          <a:prstGeom prst="rect">
            <a:avLst/>
          </a:prstGeom>
        </p:spPr>
      </p:pic>
    </p:spTree>
    <p:extLst>
      <p:ext uri="{BB962C8B-B14F-4D97-AF65-F5344CB8AC3E}">
        <p14:creationId xmlns:p14="http://schemas.microsoft.com/office/powerpoint/2010/main" val="36882366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118531" y="1436276"/>
            <a:ext cx="5922944" cy="5325258"/>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9568536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7" cy="5325258"/>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3357024" y="4040174"/>
            <a:ext cx="5467877" cy="79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6160579" y="1436276"/>
            <a:ext cx="5912891"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2897952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6160580" y="1436276"/>
            <a:ext cx="5912891" cy="5325259"/>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6840020" y="2162630"/>
            <a:ext cx="469900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118531" y="1436276"/>
            <a:ext cx="5922944"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4102585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09136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9859329" y="4210052"/>
            <a:ext cx="221413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6160579" y="4210052"/>
            <a:ext cx="3580216"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6160579" y="1435101"/>
            <a:ext cx="5912887"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8501120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6160580" y="1436276"/>
            <a:ext cx="5912891"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6845849"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118531" y="1436276"/>
            <a:ext cx="5923517"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296087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4133081" y="1437277"/>
            <a:ext cx="7946332"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8167505" y="4435478"/>
            <a:ext cx="3911908"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4145001" y="4435478"/>
            <a:ext cx="3903972"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4500925" y="1765301"/>
            <a:ext cx="7259275"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9554367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4133081" y="1436200"/>
            <a:ext cx="3915892"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8165438" y="1435124"/>
            <a:ext cx="3898084"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4133081" y="4434402"/>
            <a:ext cx="793044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6" y="1765300"/>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4500927" y="1765301"/>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782204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118528" y="1437279"/>
            <a:ext cx="3912347"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4149404" y="1437279"/>
            <a:ext cx="3901205"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8169140" y="4130635"/>
            <a:ext cx="3910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8543379" y="4486275"/>
            <a:ext cx="3181349"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4149403" y="4130635"/>
            <a:ext cx="3901204"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118528" y="4122330"/>
            <a:ext cx="390504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8169140" y="1437276"/>
            <a:ext cx="3910273"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5694245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8171470" y="4136006"/>
            <a:ext cx="39020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85439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4144997" y="4138185"/>
            <a:ext cx="3907944"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45053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118530" y="4138188"/>
            <a:ext cx="3907940"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489934"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8171469" y="1437277"/>
            <a:ext cx="3902003"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85422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4145000" y="1437277"/>
            <a:ext cx="3907941"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45036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118529" y="1437277"/>
            <a:ext cx="3907943"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488272"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D42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192269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667658" y="1771650"/>
            <a:ext cx="10856685"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1645847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2"/>
            <a:ext cx="5362803"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771650"/>
            <a:ext cx="5362803"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41472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664449" y="1771651"/>
            <a:ext cx="10859895"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471563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4048646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5" name="Content Placeholder 4"/>
          <p:cNvSpPr>
            <a:spLocks noGrp="1"/>
          </p:cNvSpPr>
          <p:nvPr>
            <p:ph sz="quarter" idx="17" hasCustomPrompt="1"/>
          </p:nvPr>
        </p:nvSpPr>
        <p:spPr>
          <a:xfrm>
            <a:off x="6167439" y="1770825"/>
            <a:ext cx="5329237"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894657169"/>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3" userDrawn="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88952141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6161543"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8033763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667658" y="1771651"/>
            <a:ext cx="10856685"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79908497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5613962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118531" y="1436276"/>
            <a:ext cx="5922944" cy="5325258"/>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39500625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7" cy="5325258"/>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3357024" y="4040174"/>
            <a:ext cx="5467877" cy="79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6160579" y="1436276"/>
            <a:ext cx="5912891"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278618058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6160580" y="1436276"/>
            <a:ext cx="5912891" cy="5325259"/>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6840020" y="2162630"/>
            <a:ext cx="469900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118531" y="1436276"/>
            <a:ext cx="5922944"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6092560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45804575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9859329" y="4210052"/>
            <a:ext cx="221413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6160579" y="4210052"/>
            <a:ext cx="3580216"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6160579" y="1435101"/>
            <a:ext cx="5912887"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5233196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6160580" y="1436276"/>
            <a:ext cx="5912891"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6845849"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118531" y="1436276"/>
            <a:ext cx="5923517"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9832752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4133081" y="1437277"/>
            <a:ext cx="7946332"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8167505" y="4435478"/>
            <a:ext cx="3911908"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4145001" y="4435478"/>
            <a:ext cx="3903972"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4500925" y="1765301"/>
            <a:ext cx="7259275"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8334143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4133081" y="1436200"/>
            <a:ext cx="3915892"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8165438" y="1435124"/>
            <a:ext cx="3898084"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4133081" y="4434402"/>
            <a:ext cx="793044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6" y="1765300"/>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4500927" y="1765301"/>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65046290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118528" y="1437279"/>
            <a:ext cx="3912347"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4149404" y="1437279"/>
            <a:ext cx="3901205"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8169140" y="4130635"/>
            <a:ext cx="3910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8543379" y="4486275"/>
            <a:ext cx="3181349"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4149403" y="4130635"/>
            <a:ext cx="3901204"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118528" y="4122330"/>
            <a:ext cx="390504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8169140" y="1437276"/>
            <a:ext cx="3910273"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6259216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8171470" y="4136006"/>
            <a:ext cx="39020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85439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4144997" y="4138185"/>
            <a:ext cx="3907944"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45053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118530" y="4138188"/>
            <a:ext cx="3907940"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489934"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8171469" y="1437277"/>
            <a:ext cx="3902003"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85422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4145000" y="1437277"/>
            <a:ext cx="3907941"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45036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118529" y="1437277"/>
            <a:ext cx="3907943"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488272"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8684965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86614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FAF819-4952-884C-9CEB-69CACB9CDAF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2297" y="5799600"/>
            <a:ext cx="787400" cy="698500"/>
          </a:xfrm>
          <a:prstGeom prst="rect">
            <a:avLst/>
          </a:prstGeom>
        </p:spPr>
      </p:pic>
      <p:sp>
        <p:nvSpPr>
          <p:cNvPr id="2" name="Rectangle 1">
            <a:extLst>
              <a:ext uri="{FF2B5EF4-FFF2-40B4-BE49-F238E27FC236}">
                <a16:creationId xmlns:a16="http://schemas.microsoft.com/office/drawing/2014/main" id="{2AA52200-21DC-53CC-7FD1-52FC6EEE7AFC}"/>
              </a:ext>
            </a:extLst>
          </p:cNvPr>
          <p:cNvSpPr/>
          <p:nvPr userDrawn="1"/>
        </p:nvSpPr>
        <p:spPr>
          <a:xfrm>
            <a:off x="1" y="0"/>
            <a:ext cx="12191999" cy="6858000"/>
          </a:xfrm>
          <a:prstGeom prst="rect">
            <a:avLst/>
          </a:prstGeom>
          <a:solidFill>
            <a:srgbClr val="1A3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4" name="Picture 3">
            <a:extLst>
              <a:ext uri="{FF2B5EF4-FFF2-40B4-BE49-F238E27FC236}">
                <a16:creationId xmlns:a16="http://schemas.microsoft.com/office/drawing/2014/main" id="{733E7D49-DEE1-5CDB-3F0B-1F5DFD9F857F}"/>
              </a:ext>
            </a:extLst>
          </p:cNvPr>
          <p:cNvPicPr>
            <a:picLocks noChangeAspect="1"/>
          </p:cNvPicPr>
          <p:nvPr userDrawn="1"/>
        </p:nvPicPr>
        <p:blipFill>
          <a:blip r:embed="rId3"/>
          <a:stretch>
            <a:fillRect/>
          </a:stretch>
        </p:blipFill>
        <p:spPr>
          <a:xfrm>
            <a:off x="4535567" y="1873159"/>
            <a:ext cx="3120866" cy="2745921"/>
          </a:xfrm>
          <a:prstGeom prst="rect">
            <a:avLst/>
          </a:prstGeom>
        </p:spPr>
      </p:pic>
    </p:spTree>
    <p:extLst>
      <p:ext uri="{BB962C8B-B14F-4D97-AF65-F5344CB8AC3E}">
        <p14:creationId xmlns:p14="http://schemas.microsoft.com/office/powerpoint/2010/main" val="157436073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Text with 2 Pictures">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55367" y="396000"/>
            <a:ext cx="5332799" cy="828000"/>
          </a:xfrm>
        </p:spPr>
        <p:txBody>
          <a:bodyPr/>
          <a:lstStyle>
            <a:lvl1pPr>
              <a:defRPr/>
            </a:lvl1pPr>
          </a:lstStyle>
          <a:p>
            <a:r>
              <a:rPr lang="en-GB" noProof="0"/>
              <a:t>Click to edit title</a:t>
            </a:r>
          </a:p>
        </p:txBody>
      </p:sp>
      <p:sp>
        <p:nvSpPr>
          <p:cNvPr id="3" name="Tijdelijke aanduiding voor tekst 2"/>
          <p:cNvSpPr>
            <a:spLocks noGrp="1"/>
          </p:cNvSpPr>
          <p:nvPr>
            <p:ph type="body" idx="1" hasCustomPrompt="1"/>
          </p:nvPr>
        </p:nvSpPr>
        <p:spPr>
          <a:xfrm>
            <a:off x="657600" y="1296000"/>
            <a:ext cx="5330565" cy="355000"/>
          </a:xfrm>
        </p:spPr>
        <p:txBody>
          <a:bodyPr anchor="t" anchorCtr="0"/>
          <a:lstStyle>
            <a:lvl1pPr marL="0" indent="0">
              <a:buNone/>
              <a:defRPr sz="2000" b="0" i="0">
                <a:solidFill>
                  <a:schemeClr val="tx1"/>
                </a:solidFill>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text</a:t>
            </a:r>
          </a:p>
        </p:txBody>
      </p:sp>
      <p:sp>
        <p:nvSpPr>
          <p:cNvPr id="4" name="Tijdelijke aanduiding voor inhoud 3"/>
          <p:cNvSpPr>
            <a:spLocks noGrp="1"/>
          </p:cNvSpPr>
          <p:nvPr>
            <p:ph sz="half" idx="2" hasCustomPrompt="1"/>
          </p:nvPr>
        </p:nvSpPr>
        <p:spPr>
          <a:xfrm>
            <a:off x="655365" y="1600200"/>
            <a:ext cx="5332800" cy="4375800"/>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GB" noProof="0" dirty="0"/>
              <a:t>Click to edit text in bullets</a:t>
            </a:r>
          </a:p>
          <a:p>
            <a:pPr lvl="1"/>
            <a:r>
              <a:rPr lang="en-GB" noProof="0" dirty="0"/>
              <a:t>Second level text</a:t>
            </a:r>
          </a:p>
          <a:p>
            <a:pPr lvl="2"/>
            <a:r>
              <a:rPr lang="en-GB" noProof="0" dirty="0"/>
              <a:t>Third level text</a:t>
            </a:r>
          </a:p>
          <a:p>
            <a:pPr lvl="3"/>
            <a:r>
              <a:rPr lang="en-GB" noProof="0" dirty="0"/>
              <a:t>Forth level text</a:t>
            </a:r>
          </a:p>
          <a:p>
            <a:pPr lvl="4"/>
            <a:r>
              <a:rPr lang="en-GB" noProof="0" dirty="0"/>
              <a:t>Fifth level text</a:t>
            </a:r>
          </a:p>
        </p:txBody>
      </p:sp>
      <p:sp>
        <p:nvSpPr>
          <p:cNvPr id="7" name="Tijdelijke aanduiding voor datum 6"/>
          <p:cNvSpPr>
            <a:spLocks noGrp="1"/>
          </p:cNvSpPr>
          <p:nvPr>
            <p:ph type="dt" sz="half" idx="10"/>
          </p:nvPr>
        </p:nvSpPr>
        <p:spPr/>
        <p:txBody>
          <a:bodyPr/>
          <a:lstStyle/>
          <a:p>
            <a:fld id="{F10973AC-957D-C346-BA56-D82065FA2AEB}" type="datetimeFigureOut">
              <a:rPr lang="en-GB" noProof="0" smtClean="0"/>
              <a:pPr/>
              <a:t>27/10/2025</a:t>
            </a:fld>
            <a:endParaRPr lang="en-GB" noProof="0"/>
          </a:p>
        </p:txBody>
      </p:sp>
      <p:sp>
        <p:nvSpPr>
          <p:cNvPr id="8" name="Tijdelijke aanduiding voor voettekst 7"/>
          <p:cNvSpPr>
            <a:spLocks noGrp="1"/>
          </p:cNvSpPr>
          <p:nvPr>
            <p:ph type="ftr" sz="quarter" idx="11"/>
          </p:nvPr>
        </p:nvSpPr>
        <p:spPr/>
        <p:txBody>
          <a:bodyPr/>
          <a:lstStyle/>
          <a:p>
            <a:endParaRPr lang="en-GB" noProof="0"/>
          </a:p>
        </p:txBody>
      </p:sp>
      <p:sp>
        <p:nvSpPr>
          <p:cNvPr id="9" name="Tijdelijke aanduiding voor dianummer 8"/>
          <p:cNvSpPr>
            <a:spLocks noGrp="1"/>
          </p:cNvSpPr>
          <p:nvPr>
            <p:ph type="sldNum" sz="quarter" idx="12"/>
          </p:nvPr>
        </p:nvSpPr>
        <p:spPr/>
        <p:txBody>
          <a:bodyPr/>
          <a:lstStyle/>
          <a:p>
            <a:fld id="{8C6BC05E-DB9A-EB4A-A776-575FA40369A3}" type="slidenum">
              <a:rPr lang="en-GB" noProof="0" smtClean="0"/>
              <a:pPr/>
              <a:t>‹#›</a:t>
            </a:fld>
            <a:endParaRPr lang="en-GB" noProof="0"/>
          </a:p>
        </p:txBody>
      </p:sp>
      <p:sp>
        <p:nvSpPr>
          <p:cNvPr id="10" name="Tijdelijke aanduiding voor afbeelding 2"/>
          <p:cNvSpPr>
            <a:spLocks noGrp="1"/>
          </p:cNvSpPr>
          <p:nvPr>
            <p:ph type="pic" idx="13" hasCustomPrompt="1"/>
          </p:nvPr>
        </p:nvSpPr>
        <p:spPr>
          <a:xfrm>
            <a:off x="6191999" y="488950"/>
            <a:ext cx="5352000" cy="2430000"/>
          </a:xfrm>
          <a:solidFill>
            <a:schemeClr val="bg1">
              <a:lumMod val="85000"/>
            </a:schemeClr>
          </a:solidFill>
        </p:spPr>
        <p:txBody>
          <a:bodyPr tIns="180000"/>
          <a:lstStyle>
            <a:lvl1pPr marL="0" indent="0" algn="ctr">
              <a:buNone/>
              <a:defRPr sz="1600" baseline="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a:t>Click on the icon to </a:t>
            </a:r>
            <a:br>
              <a:rPr lang="en-GB" noProof="0"/>
            </a:br>
            <a:r>
              <a:rPr lang="en-GB" noProof="0"/>
              <a:t>insert a picture</a:t>
            </a:r>
          </a:p>
        </p:txBody>
      </p:sp>
      <p:sp>
        <p:nvSpPr>
          <p:cNvPr id="11" name="Tijdelijke aanduiding voor afbeelding 2"/>
          <p:cNvSpPr>
            <a:spLocks noGrp="1"/>
          </p:cNvSpPr>
          <p:nvPr>
            <p:ph type="pic" idx="14" hasCustomPrompt="1"/>
          </p:nvPr>
        </p:nvSpPr>
        <p:spPr>
          <a:xfrm>
            <a:off x="6191999" y="3088800"/>
            <a:ext cx="5352000" cy="2430000"/>
          </a:xfrm>
          <a:solidFill>
            <a:schemeClr val="bg1">
              <a:lumMod val="85000"/>
            </a:schemeClr>
          </a:solidFill>
        </p:spPr>
        <p:txBody>
          <a:bodyPr tIns="180000"/>
          <a:lstStyle>
            <a:lvl1pPr marL="0" indent="0" algn="ctr">
              <a:buNone/>
              <a:defRPr sz="16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a:t>Click on the icon to </a:t>
            </a:r>
            <a:br>
              <a:rPr lang="en-GB" noProof="0"/>
            </a:br>
            <a:r>
              <a:rPr lang="en-GB" noProof="0"/>
              <a:t>insert a picture</a:t>
            </a:r>
          </a:p>
        </p:txBody>
      </p:sp>
    </p:spTree>
    <p:extLst>
      <p:ext uri="{BB962C8B-B14F-4D97-AF65-F5344CB8AC3E}">
        <p14:creationId xmlns:p14="http://schemas.microsoft.com/office/powerpoint/2010/main" val="2898645076"/>
      </p:ext>
    </p:extLst>
  </p:cSld>
  <p:clrMapOvr>
    <a:overrideClrMapping bg1="lt1" tx1="dk1" bg2="lt2" tx2="dk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C993933-CFFD-4B7C-AA6B-0CAFEEF09361}" type="datetimeFigureOut">
              <a:rPr lang="en-US" smtClean="0"/>
              <a:t>10/29/25</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sp>
        <p:nvSpPr>
          <p:cNvPr id="5" name="Slide Number Placeholder 4"/>
          <p:cNvSpPr>
            <a:spLocks noGrp="1"/>
          </p:cNvSpPr>
          <p:nvPr>
            <p:ph type="sldNum" sz="quarter" idx="12"/>
          </p:nvPr>
        </p:nvSpPr>
        <p:spPr/>
        <p:txBody>
          <a:bodyPr/>
          <a:lstStyle/>
          <a:p>
            <a:fld id="{75FE9E40-90B3-407C-8C12-2B6C0CE2C919}" type="slidenum">
              <a:rPr lang="en-US" smtClean="0"/>
              <a:t>‹#›</a:t>
            </a:fld>
            <a:endParaRPr lang="en-US"/>
          </a:p>
        </p:txBody>
      </p:sp>
    </p:spTree>
    <p:extLst>
      <p:ext uri="{BB962C8B-B14F-4D97-AF65-F5344CB8AC3E}">
        <p14:creationId xmlns:p14="http://schemas.microsoft.com/office/powerpoint/2010/main" val="210035302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C993933-CFFD-4B7C-AA6B-0CAFEEF09361}" type="datetimeFigureOut">
              <a:rPr lang="en-US" smtClean="0"/>
              <a:t>10/29/25</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sp>
        <p:nvSpPr>
          <p:cNvPr id="13" name="Slide Number Placeholder 5"/>
          <p:cNvSpPr>
            <a:spLocks noGrp="1"/>
          </p:cNvSpPr>
          <p:nvPr>
            <p:ph type="sldNum" sz="quarter" idx="12"/>
          </p:nvPr>
        </p:nvSpPr>
        <p:spPr>
          <a:xfrm>
            <a:off x="531812" y="787782"/>
            <a:ext cx="779767" cy="365125"/>
          </a:xfrm>
        </p:spPr>
        <p:txBody>
          <a:bodyPr/>
          <a:lstStyle/>
          <a:p>
            <a:fld id="{75FE9E40-90B3-407C-8C12-2B6C0CE2C919}" type="slidenum">
              <a:rPr lang="en-US" smtClean="0"/>
              <a:t>‹#›</a:t>
            </a:fld>
            <a:endParaRPr lang="en-US"/>
          </a:p>
        </p:txBody>
      </p:sp>
    </p:spTree>
    <p:extLst>
      <p:ext uri="{BB962C8B-B14F-4D97-AF65-F5344CB8AC3E}">
        <p14:creationId xmlns:p14="http://schemas.microsoft.com/office/powerpoint/2010/main" val="24614683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GB"/>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C993933-CFFD-4B7C-AA6B-0CAFEEF09361}" type="datetimeFigureOut">
              <a:rPr lang="en-US" smtClean="0"/>
              <a:t>10/29/25</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sp>
        <p:nvSpPr>
          <p:cNvPr id="6" name="Slide Number Placeholder 5"/>
          <p:cNvSpPr>
            <a:spLocks noGrp="1"/>
          </p:cNvSpPr>
          <p:nvPr>
            <p:ph type="sldNum" sz="quarter" idx="12"/>
          </p:nvPr>
        </p:nvSpPr>
        <p:spPr/>
        <p:txBody>
          <a:bodyPr/>
          <a:lstStyle/>
          <a:p>
            <a:fld id="{75FE9E40-90B3-407C-8C12-2B6C0CE2C919}" type="slidenum">
              <a:rPr lang="en-US" smtClean="0"/>
              <a:t>‹#›</a:t>
            </a:fld>
            <a:endParaRPr lang="en-US"/>
          </a:p>
        </p:txBody>
      </p:sp>
    </p:spTree>
    <p:extLst>
      <p:ext uri="{BB962C8B-B14F-4D97-AF65-F5344CB8AC3E}">
        <p14:creationId xmlns:p14="http://schemas.microsoft.com/office/powerpoint/2010/main" val="112726429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667658" y="1771650"/>
            <a:ext cx="10856685"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3002521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2"/>
            <a:ext cx="5362803"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771650"/>
            <a:ext cx="5362803"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362247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664449" y="1771651"/>
            <a:ext cx="10859895"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08956256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0758915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5" name="Content Placeholder 4"/>
          <p:cNvSpPr>
            <a:spLocks noGrp="1"/>
          </p:cNvSpPr>
          <p:nvPr>
            <p:ph sz="quarter" idx="17" hasCustomPrompt="1"/>
          </p:nvPr>
        </p:nvSpPr>
        <p:spPr>
          <a:xfrm>
            <a:off x="6167439" y="1770825"/>
            <a:ext cx="5329237"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11019125"/>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3" userDrawn="1">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0863657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6161543"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69555254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667658" y="1771651"/>
            <a:ext cx="10856685"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9718828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1099609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234933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FAF819-4952-884C-9CEB-69CACB9CDAF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2297" y="5799600"/>
            <a:ext cx="787400" cy="698500"/>
          </a:xfrm>
          <a:prstGeom prst="rect">
            <a:avLst/>
          </a:prstGeom>
        </p:spPr>
      </p:pic>
      <p:sp>
        <p:nvSpPr>
          <p:cNvPr id="2" name="Rectangle 1">
            <a:extLst>
              <a:ext uri="{FF2B5EF4-FFF2-40B4-BE49-F238E27FC236}">
                <a16:creationId xmlns:a16="http://schemas.microsoft.com/office/drawing/2014/main" id="{2AA52200-21DC-53CC-7FD1-52FC6EEE7AFC}"/>
              </a:ext>
            </a:extLst>
          </p:cNvPr>
          <p:cNvSpPr/>
          <p:nvPr userDrawn="1"/>
        </p:nvSpPr>
        <p:spPr>
          <a:xfrm>
            <a:off x="1" y="0"/>
            <a:ext cx="12191999" cy="68580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4" name="Picture 3">
            <a:extLst>
              <a:ext uri="{FF2B5EF4-FFF2-40B4-BE49-F238E27FC236}">
                <a16:creationId xmlns:a16="http://schemas.microsoft.com/office/drawing/2014/main" id="{733E7D49-DEE1-5CDB-3F0B-1F5DFD9F857F}"/>
              </a:ext>
            </a:extLst>
          </p:cNvPr>
          <p:cNvPicPr>
            <a:picLocks noChangeAspect="1"/>
          </p:cNvPicPr>
          <p:nvPr userDrawn="1"/>
        </p:nvPicPr>
        <p:blipFill>
          <a:blip r:embed="rId3"/>
          <a:stretch>
            <a:fillRect/>
          </a:stretch>
        </p:blipFill>
        <p:spPr>
          <a:xfrm>
            <a:off x="4535567" y="1873159"/>
            <a:ext cx="3120866" cy="2745921"/>
          </a:xfrm>
          <a:prstGeom prst="rect">
            <a:avLst/>
          </a:prstGeom>
        </p:spPr>
      </p:pic>
    </p:spTree>
    <p:extLst>
      <p:ext uri="{BB962C8B-B14F-4D97-AF65-F5344CB8AC3E}">
        <p14:creationId xmlns:p14="http://schemas.microsoft.com/office/powerpoint/2010/main" val="252946200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118531" y="1436276"/>
            <a:ext cx="5922944" cy="5325258"/>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251060257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7" cy="5325258"/>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3357024" y="4040174"/>
            <a:ext cx="5467877" cy="79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6160579" y="1436276"/>
            <a:ext cx="5912891"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162712482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6160580" y="1436276"/>
            <a:ext cx="5912891" cy="5325259"/>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6840020" y="2162630"/>
            <a:ext cx="469900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118531" y="1436276"/>
            <a:ext cx="5922944"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75280598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51574727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9859329" y="4210052"/>
            <a:ext cx="221413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6160579" y="4210052"/>
            <a:ext cx="3580216"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6160579" y="1435101"/>
            <a:ext cx="5912887"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2837748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6160580" y="1436276"/>
            <a:ext cx="5912891"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6845849"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118531" y="1436276"/>
            <a:ext cx="5923517"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70708214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4133081" y="1437277"/>
            <a:ext cx="7946332"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8167505" y="4435478"/>
            <a:ext cx="3911908"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4145001" y="4435478"/>
            <a:ext cx="3903972"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4500925" y="1765301"/>
            <a:ext cx="7259275"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64062676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4133081" y="1436200"/>
            <a:ext cx="3915892"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8165438" y="1435124"/>
            <a:ext cx="3898084"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4133081" y="4434402"/>
            <a:ext cx="793044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6" y="1765300"/>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4500927" y="1765301"/>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10229233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118528" y="1437279"/>
            <a:ext cx="3912347"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4149404" y="1437279"/>
            <a:ext cx="3901205"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8169140" y="4130635"/>
            <a:ext cx="3910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8543379" y="4486275"/>
            <a:ext cx="3181349"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4149403" y="4130635"/>
            <a:ext cx="3901204"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118528" y="4122330"/>
            <a:ext cx="390504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8169140" y="1437276"/>
            <a:ext cx="3910273"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3120812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8171470" y="4136006"/>
            <a:ext cx="39020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85439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4144997" y="4138185"/>
            <a:ext cx="3907944"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45053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118530" y="4138188"/>
            <a:ext cx="3907940"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489934"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8171469" y="1437277"/>
            <a:ext cx="3902003"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85422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4145000" y="1437277"/>
            <a:ext cx="3907941"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45036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118529" y="1437277"/>
            <a:ext cx="3907943"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488272"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007A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05668053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667658" y="1771650"/>
            <a:ext cx="10856685"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02959651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2"/>
            <a:ext cx="5362803"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771650"/>
            <a:ext cx="5362803"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0149829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664449" y="1771651"/>
            <a:ext cx="10859895"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5802319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98908427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5" name="Content Placeholder 4"/>
          <p:cNvSpPr>
            <a:spLocks noGrp="1"/>
          </p:cNvSpPr>
          <p:nvPr>
            <p:ph sz="quarter" idx="17" hasCustomPrompt="1"/>
          </p:nvPr>
        </p:nvSpPr>
        <p:spPr>
          <a:xfrm>
            <a:off x="6167439" y="1770825"/>
            <a:ext cx="5329237"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52773225"/>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3" userDrawn="1">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05016154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6161543"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59044739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667658" y="1771651"/>
            <a:ext cx="10856685"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63872607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12758490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2040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FAF819-4952-884C-9CEB-69CACB9CDAF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2297" y="5799600"/>
            <a:ext cx="787400" cy="698500"/>
          </a:xfrm>
          <a:prstGeom prst="rect">
            <a:avLst/>
          </a:prstGeom>
        </p:spPr>
      </p:pic>
      <p:sp>
        <p:nvSpPr>
          <p:cNvPr id="2" name="Rectangle 1">
            <a:extLst>
              <a:ext uri="{FF2B5EF4-FFF2-40B4-BE49-F238E27FC236}">
                <a16:creationId xmlns:a16="http://schemas.microsoft.com/office/drawing/2014/main" id="{2AA52200-21DC-53CC-7FD1-52FC6EEE7AFC}"/>
              </a:ext>
            </a:extLst>
          </p:cNvPr>
          <p:cNvSpPr/>
          <p:nvPr userDrawn="1"/>
        </p:nvSpPr>
        <p:spPr>
          <a:xfrm>
            <a:off x="1" y="0"/>
            <a:ext cx="12191999" cy="68580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4" name="Picture 3">
            <a:extLst>
              <a:ext uri="{FF2B5EF4-FFF2-40B4-BE49-F238E27FC236}">
                <a16:creationId xmlns:a16="http://schemas.microsoft.com/office/drawing/2014/main" id="{733E7D49-DEE1-5CDB-3F0B-1F5DFD9F857F}"/>
              </a:ext>
            </a:extLst>
          </p:cNvPr>
          <p:cNvPicPr>
            <a:picLocks noChangeAspect="1"/>
          </p:cNvPicPr>
          <p:nvPr userDrawn="1"/>
        </p:nvPicPr>
        <p:blipFill>
          <a:blip r:embed="rId3"/>
          <a:stretch>
            <a:fillRect/>
          </a:stretch>
        </p:blipFill>
        <p:spPr>
          <a:xfrm>
            <a:off x="4535567" y="1873159"/>
            <a:ext cx="3120866" cy="2745921"/>
          </a:xfrm>
          <a:prstGeom prst="rect">
            <a:avLst/>
          </a:prstGeom>
        </p:spPr>
      </p:pic>
    </p:spTree>
    <p:extLst>
      <p:ext uri="{BB962C8B-B14F-4D97-AF65-F5344CB8AC3E}">
        <p14:creationId xmlns:p14="http://schemas.microsoft.com/office/powerpoint/2010/main" val="123343706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118531" y="1436276"/>
            <a:ext cx="5922944" cy="5325258"/>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64664483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7" cy="5325258"/>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3357024" y="4040174"/>
            <a:ext cx="5467877" cy="79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6160579" y="1436276"/>
            <a:ext cx="5912891"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388500137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6160580" y="1436276"/>
            <a:ext cx="5912891" cy="5325259"/>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6840020" y="2162630"/>
            <a:ext cx="469900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118531" y="1436276"/>
            <a:ext cx="5922944"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23168069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14132868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9859329" y="4210052"/>
            <a:ext cx="221413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6160579" y="4210052"/>
            <a:ext cx="3580216"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6160579" y="1435101"/>
            <a:ext cx="5912887"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9741055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6160580" y="1436276"/>
            <a:ext cx="5912891"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6845849"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118531" y="1436276"/>
            <a:ext cx="5923517"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50429141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4133081" y="1437277"/>
            <a:ext cx="7946332"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8167505" y="4435478"/>
            <a:ext cx="3911908"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4145001" y="4435478"/>
            <a:ext cx="3903972"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4500925" y="1765301"/>
            <a:ext cx="7259275"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41127304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4133081" y="1436200"/>
            <a:ext cx="3915892"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8165438" y="1435124"/>
            <a:ext cx="3898084"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4133081" y="4434402"/>
            <a:ext cx="793044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6" y="1765300"/>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4500927" y="1765301"/>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51654408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118528" y="1437279"/>
            <a:ext cx="3912347"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4149404" y="1437279"/>
            <a:ext cx="3901205"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8169140" y="4130635"/>
            <a:ext cx="3910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8543379" y="4486275"/>
            <a:ext cx="3181349"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4149403" y="4130635"/>
            <a:ext cx="3901204"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118528" y="4122330"/>
            <a:ext cx="390504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8169140" y="1437276"/>
            <a:ext cx="3910273"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97499863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8171470" y="4136006"/>
            <a:ext cx="39020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85439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4144997" y="4138185"/>
            <a:ext cx="3907944"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45053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118530" y="4138188"/>
            <a:ext cx="3907940"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489934"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8171469" y="1437277"/>
            <a:ext cx="3902003"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85422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4145000" y="1437277"/>
            <a:ext cx="3907941"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45036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118529" y="1437277"/>
            <a:ext cx="3907943"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488272"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1A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37893365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Text Placeholder 4"/>
          <p:cNvSpPr>
            <a:spLocks noGrp="1"/>
          </p:cNvSpPr>
          <p:nvPr>
            <p:ph type="body" sz="quarter" idx="16"/>
          </p:nvPr>
        </p:nvSpPr>
        <p:spPr>
          <a:xfrm>
            <a:off x="667658" y="1771650"/>
            <a:ext cx="10856685" cy="3926506"/>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9840477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_Text and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9" name="Rectangle 28">
            <a:extLs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2"/>
            <a:ext cx="5362803" cy="3729683"/>
          </a:xfrm>
          <a:prstGeom prst="rect">
            <a:avLst/>
          </a:prstGeom>
          <a:ln>
            <a:noFill/>
          </a:ln>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Text Placeholder 4"/>
          <p:cNvSpPr>
            <a:spLocks noGrp="1"/>
          </p:cNvSpPr>
          <p:nvPr>
            <p:ph type="body" sz="quarter" idx="16"/>
          </p:nvPr>
        </p:nvSpPr>
        <p:spPr>
          <a:xfrm>
            <a:off x="667657" y="1771650"/>
            <a:ext cx="5362803" cy="3729684"/>
          </a:xfrm>
          <a:prstGeom prst="rect">
            <a:avLst/>
          </a:prstGeom>
        </p:spPr>
        <p:txBody>
          <a:bodyPr numCol="1" spcCol="0">
            <a:no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2" name="Title 1">
            <a:extLst>
              <a:ext uri="{FF2B5EF4-FFF2-40B4-BE49-F238E27FC236}">
                <a16:creationId xmlns:a16="http://schemas.microsoft.com/office/drawing/2014/main" id="{74D4C6BA-26E5-334C-90B8-527133B73C7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306603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Photo wid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897DA7-A5EE-5147-9AC5-FA1FDF2B483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p:nvPr>
        </p:nvSpPr>
        <p:spPr>
          <a:xfrm>
            <a:off x="664449" y="1771651"/>
            <a:ext cx="10859895"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036D2144-7DFC-0A47-9A23-84BEF612EF3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64781330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 Photo">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BA1D75-5A82-D945-8704-22385C2F18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Picture Placeholder 3"/>
          <p:cNvSpPr>
            <a:spLocks noGrp="1"/>
          </p:cNvSpPr>
          <p:nvPr>
            <p:ph type="pic" sz="quarter" idx="10"/>
          </p:nvPr>
        </p:nvSpPr>
        <p:spPr>
          <a:xfrm>
            <a:off x="6161540"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9" name="Picture Placeholder 3"/>
          <p:cNvSpPr>
            <a:spLocks noGrp="1"/>
          </p:cNvSpPr>
          <p:nvPr>
            <p:ph type="pic" sz="quarter" idx="17"/>
          </p:nvPr>
        </p:nvSpPr>
        <p:spPr>
          <a:xfrm>
            <a:off x="664448" y="1771651"/>
            <a:ext cx="5362803" cy="3729684"/>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Title 1">
            <a:extLst>
              <a:ext uri="{FF2B5EF4-FFF2-40B4-BE49-F238E27FC236}">
                <a16:creationId xmlns:a16="http://schemas.microsoft.com/office/drawing/2014/main" id="{F6681810-35D3-984C-A4C5-B75C999720A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22417426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EAE01D-7DC8-4141-B8CD-2B872C1C4000}"/>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5" name="Content Placeholder 4"/>
          <p:cNvSpPr>
            <a:spLocks noGrp="1"/>
          </p:cNvSpPr>
          <p:nvPr>
            <p:ph sz="quarter" idx="17" hasCustomPrompt="1"/>
          </p:nvPr>
        </p:nvSpPr>
        <p:spPr>
          <a:xfrm>
            <a:off x="6167439" y="1770825"/>
            <a:ext cx="5329237" cy="3745739"/>
          </a:xfrm>
          <a:prstGeom prst="rect">
            <a:avLst/>
          </a:prstGeom>
        </p:spPr>
        <p:txBody>
          <a:bodyPr tIns="2304000"/>
          <a:lstStyle>
            <a:lvl1pPr marL="0" indent="0" algn="ctr">
              <a:buNone/>
              <a:defRPr sz="1350" baseline="0">
                <a:solidFill>
                  <a:schemeClr val="bg2"/>
                </a:solidFill>
              </a:defRPr>
            </a:lvl1pPr>
            <a:lvl2pPr marL="342900" indent="0" algn="ctr">
              <a:buNone/>
              <a:defRPr>
                <a:solidFill>
                  <a:schemeClr val="bg2"/>
                </a:solidFill>
              </a:defRPr>
            </a:lvl2pPr>
            <a:lvl3pPr marL="685800" indent="0" algn="ctr">
              <a:buNone/>
              <a:defRPr>
                <a:solidFill>
                  <a:schemeClr val="bg2"/>
                </a:solidFill>
              </a:defRPr>
            </a:lvl3pPr>
            <a:lvl4pPr marL="1028700" indent="0" algn="ctr">
              <a:buNone/>
              <a:defRPr>
                <a:solidFill>
                  <a:schemeClr val="bg2"/>
                </a:solidFill>
              </a:defRPr>
            </a:lvl4pPr>
            <a:lvl5pPr marL="1371600" indent="0" algn="ctr">
              <a:buNone/>
              <a:defRPr>
                <a:solidFill>
                  <a:schemeClr val="bg2"/>
                </a:solidFill>
              </a:defRPr>
            </a:lvl5pPr>
          </a:lstStyle>
          <a:p>
            <a:pPr lvl="0"/>
            <a:r>
              <a:rPr lang="en-US" dirty="0"/>
              <a:t>Click to insert content</a:t>
            </a:r>
            <a:endParaRPr lang="en-GB"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9" name="Title 1">
            <a:extLst>
              <a:ext uri="{FF2B5EF4-FFF2-40B4-BE49-F238E27FC236}">
                <a16:creationId xmlns:a16="http://schemas.microsoft.com/office/drawing/2014/main" id="{ADDD6D62-86B4-094D-8571-B010BBAF72C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569536674"/>
      </p:ext>
    </p:extLst>
  </p:cSld>
  <p:clrMapOvr>
    <a:masterClrMapping/>
  </p:clrMapOvr>
  <p:extLst>
    <p:ext uri="{DCECCB84-F9BA-43D5-87BE-67443E8EF086}">
      <p15:sldGuideLst xmlns:p15="http://schemas.microsoft.com/office/powerpoint/2012/main">
        <p15:guide id="1" orient="horz" pos="3475" userDrawn="1">
          <p15:clr>
            <a:srgbClr val="FBAE40"/>
          </p15:clr>
        </p15:guide>
        <p15:guide id="2" pos="3885" userDrawn="1">
          <p15:clr>
            <a:srgbClr val="FBAE40"/>
          </p15:clr>
        </p15:guide>
        <p15:guide id="3" pos="7243" userDrawn="1">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ext 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B759CF6-F968-FC44-A965-6194CB670DCF}"/>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8" name="Text Placeholder 4"/>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33636EB0-837C-8F4D-9B6A-027CF558DE9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1415389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 Textbox">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9FE2D0-A775-A042-8181-AE47DD79EA2B}"/>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Text Placeholder 4">
            <a:extLst>
              <a:ext uri="{FF2B5EF4-FFF2-40B4-BE49-F238E27FC236}">
                <a16:creationId xmlns:a16="http://schemas.microsoft.com/office/drawing/2014/main" id="{3E7BA1B3-4F90-4D4F-84C1-E592AC9E8A75}"/>
              </a:ext>
            </a:extLst>
          </p:cNvPr>
          <p:cNvSpPr>
            <a:spLocks noGrp="1"/>
          </p:cNvSpPr>
          <p:nvPr>
            <p:ph type="body" sz="quarter" idx="17"/>
          </p:nvPr>
        </p:nvSpPr>
        <p:spPr>
          <a:xfrm>
            <a:off x="6161543"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7" name="Text Placeholder 4">
            <a:extLst>
              <a:ext uri="{FF2B5EF4-FFF2-40B4-BE49-F238E27FC236}">
                <a16:creationId xmlns:a16="http://schemas.microsoft.com/office/drawing/2014/main" id="{CB637183-FFC1-954F-A4E4-5673A3D9DAE0}"/>
              </a:ext>
            </a:extLst>
          </p:cNvPr>
          <p:cNvSpPr>
            <a:spLocks noGrp="1"/>
          </p:cNvSpPr>
          <p:nvPr>
            <p:ph type="body" sz="quarter" idx="16"/>
          </p:nvPr>
        </p:nvSpPr>
        <p:spPr>
          <a:xfrm>
            <a:off x="667657" y="1771650"/>
            <a:ext cx="5362803" cy="3729684"/>
          </a:xfrm>
          <a:prstGeom prst="rect">
            <a:avLst/>
          </a:prstGeom>
        </p:spPr>
        <p:txBody>
          <a:bodyPr numCol="1" spcCol="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11" name="Title 1">
            <a:extLst>
              <a:ext uri="{FF2B5EF4-FFF2-40B4-BE49-F238E27FC236}">
                <a16:creationId xmlns:a16="http://schemas.microsoft.com/office/drawing/2014/main" id="{D40236B7-FD2F-BB43-97EF-AE887B73414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08428604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ext 3 column">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89D5AD-DD9F-4F4B-BCC5-0FBB145400A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ext Placeholder 4"/>
          <p:cNvSpPr>
            <a:spLocks noGrp="1"/>
          </p:cNvSpPr>
          <p:nvPr>
            <p:ph type="body" sz="quarter" idx="17"/>
          </p:nvPr>
        </p:nvSpPr>
        <p:spPr>
          <a:xfrm>
            <a:off x="667658" y="1771651"/>
            <a:ext cx="10856685" cy="3740151"/>
          </a:xfrm>
          <a:prstGeom prst="rect">
            <a:avLst/>
          </a:prstGeom>
        </p:spPr>
        <p:txBody>
          <a:bodyPr wrap="square" numCol="3" spcCol="144000">
            <a:normAutofit/>
          </a:bodyPr>
          <a:lstStyle>
            <a:lvl1pPr marL="0" indent="0">
              <a:lnSpc>
                <a:spcPct val="110000"/>
              </a:lnSpc>
              <a:buNone/>
              <a:defRPr sz="2000" baseline="0">
                <a:solidFill>
                  <a:srgbClr val="1A3F82"/>
                </a:solidFill>
              </a:defRPr>
            </a:lvl1pPr>
            <a:lvl2pPr marL="342900" indent="0">
              <a:buNone/>
              <a:defRPr sz="900"/>
            </a:lvl2pPr>
            <a:lvl3pPr marL="685800" indent="0">
              <a:buNone/>
              <a:defRPr sz="900"/>
            </a:lvl3pPr>
            <a:lvl4pPr marL="1028700" indent="0">
              <a:buNone/>
              <a:defRPr sz="900"/>
            </a:lvl4pPr>
            <a:lvl5pPr marL="1371600" indent="0">
              <a:buNone/>
              <a:defRPr sz="900"/>
            </a:lvl5pPr>
          </a:lstStyle>
          <a:p>
            <a:endParaRPr lang="en-GB" dirty="0">
              <a:effectLst/>
              <a:latin typeface="Arial" panose="020B0604020202020204" pitchFamily="34" charset="0"/>
            </a:endParaRPr>
          </a:p>
        </p:txBody>
      </p:sp>
      <p:sp>
        <p:nvSpPr>
          <p:cNvPr id="8" name="Title 1">
            <a:extLst>
              <a:ext uri="{FF2B5EF4-FFF2-40B4-BE49-F238E27FC236}">
                <a16:creationId xmlns:a16="http://schemas.microsoft.com/office/drawing/2014/main" id="{4C3871D7-CE00-9449-98B1-2C9B31B38290}"/>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82427655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8C2B72-5248-5645-AD3D-3EC9BAAD652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Title 1">
            <a:extLst>
              <a:ext uri="{FF2B5EF4-FFF2-40B4-BE49-F238E27FC236}">
                <a16:creationId xmlns:a16="http://schemas.microsoft.com/office/drawing/2014/main" id="{CD2A1CF2-DB37-D14F-87D1-56686BA5B0BE}"/>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71442451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Blank - no titl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FAF819-4952-884C-9CEB-69CACB9CDAF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2297" y="5799600"/>
            <a:ext cx="787400" cy="698500"/>
          </a:xfrm>
          <a:prstGeom prst="rect">
            <a:avLst/>
          </a:prstGeom>
        </p:spPr>
      </p:pic>
      <p:sp>
        <p:nvSpPr>
          <p:cNvPr id="2" name="Rectangle 1">
            <a:extLst>
              <a:ext uri="{FF2B5EF4-FFF2-40B4-BE49-F238E27FC236}">
                <a16:creationId xmlns:a16="http://schemas.microsoft.com/office/drawing/2014/main" id="{2AA52200-21DC-53CC-7FD1-52FC6EEE7AFC}"/>
              </a:ext>
            </a:extLst>
          </p:cNvPr>
          <p:cNvSpPr/>
          <p:nvPr userDrawn="1"/>
        </p:nvSpPr>
        <p:spPr>
          <a:xfrm>
            <a:off x="1" y="0"/>
            <a:ext cx="12191999" cy="68580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pic>
        <p:nvPicPr>
          <p:cNvPr id="4" name="Picture 3">
            <a:extLst>
              <a:ext uri="{FF2B5EF4-FFF2-40B4-BE49-F238E27FC236}">
                <a16:creationId xmlns:a16="http://schemas.microsoft.com/office/drawing/2014/main" id="{733E7D49-DEE1-5CDB-3F0B-1F5DFD9F857F}"/>
              </a:ext>
            </a:extLst>
          </p:cNvPr>
          <p:cNvPicPr>
            <a:picLocks noChangeAspect="1"/>
          </p:cNvPicPr>
          <p:nvPr userDrawn="1"/>
        </p:nvPicPr>
        <p:blipFill>
          <a:blip r:embed="rId3"/>
          <a:stretch>
            <a:fillRect/>
          </a:stretch>
        </p:blipFill>
        <p:spPr>
          <a:xfrm>
            <a:off x="4535567" y="1873159"/>
            <a:ext cx="3120866" cy="2745921"/>
          </a:xfrm>
          <a:prstGeom prst="rect">
            <a:avLst/>
          </a:prstGeom>
        </p:spPr>
      </p:pic>
    </p:spTree>
    <p:extLst>
      <p:ext uri="{BB962C8B-B14F-4D97-AF65-F5344CB8AC3E}">
        <p14:creationId xmlns:p14="http://schemas.microsoft.com/office/powerpoint/2010/main" val="3610105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tatemen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0AD8EB-E839-4547-9E89-5B943E05A5B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C183D7F6-B498-43B3-948B-1728B52AA6E4}">
                <adec:decorative xmlns:adec="http://schemas.microsoft.com/office/drawing/2017/decorative" val="1"/>
              </a:ext>
            </a:extLst>
          </p:cNvPr>
          <p:cNvSpPr/>
          <p:nvPr userDrawn="1"/>
        </p:nvSpPr>
        <p:spPr>
          <a:xfrm>
            <a:off x="118531" y="1436276"/>
            <a:ext cx="5922944" cy="5325258"/>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20" name="Title 1">
            <a:extLst>
              <a:ext uri="{FF2B5EF4-FFF2-40B4-BE49-F238E27FC236}">
                <a16:creationId xmlns:a16="http://schemas.microsoft.com/office/drawing/2014/main" id="{E206D771-2F75-0F4A-9B86-6ECB2BD7561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394829444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tatemen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118531" y="1436276"/>
            <a:ext cx="5922947" cy="5325258"/>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Rectangle 22"/>
          <p:cNvSpPr/>
          <p:nvPr userDrawn="1"/>
        </p:nvSpPr>
        <p:spPr>
          <a:xfrm rot="5400000">
            <a:off x="3357024" y="4040174"/>
            <a:ext cx="5467877" cy="79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BDE8E405-3AE2-8C49-9829-D2E35FC8587E}"/>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Content Placeholder 2"/>
          <p:cNvSpPr>
            <a:spLocks noGrp="1"/>
          </p:cNvSpPr>
          <p:nvPr>
            <p:ph sz="quarter" idx="18" hasCustomPrompt="1"/>
          </p:nvPr>
        </p:nvSpPr>
        <p:spPr>
          <a:xfrm>
            <a:off x="6160579" y="1436276"/>
            <a:ext cx="5912891"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6" name="Text Placeholder 4">
            <a:extLst>
              <a:ext uri="{FF2B5EF4-FFF2-40B4-BE49-F238E27FC236}">
                <a16:creationId xmlns:a16="http://schemas.microsoft.com/office/drawing/2014/main" id="{0BFEA1E2-7FF4-694D-A02B-F2A67E8DC7B3}"/>
              </a:ext>
            </a:extLst>
          </p:cNvPr>
          <p:cNvSpPr>
            <a:spLocks noGrp="1"/>
          </p:cNvSpPr>
          <p:nvPr>
            <p:ph type="body" sz="quarter" idx="11" hasCustomPrompt="1"/>
          </p:nvPr>
        </p:nvSpPr>
        <p:spPr>
          <a:xfrm>
            <a:off x="780532" y="5006909"/>
            <a:ext cx="4699000" cy="461706"/>
          </a:xfrm>
          <a:prstGeom prst="rect">
            <a:avLst/>
          </a:prstGeom>
        </p:spPr>
        <p:txBody>
          <a:bodyPr anchor="ctr"/>
          <a:lstStyle>
            <a:lvl1pPr marL="0" indent="0" algn="ctr">
              <a:buNone/>
              <a:defRPr sz="2000" spc="60" baseline="0">
                <a:solidFill>
                  <a:schemeClr val="bg1"/>
                </a:solidFill>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Title 2"/>
          <p:cNvSpPr>
            <a:spLocks noGrp="1"/>
          </p:cNvSpPr>
          <p:nvPr>
            <p:ph type="ctrTitle" hasCustomPrompt="1"/>
          </p:nvPr>
        </p:nvSpPr>
        <p:spPr>
          <a:xfrm>
            <a:off x="780532" y="2171700"/>
            <a:ext cx="4699000" cy="2618434"/>
          </a:xfrm>
          <a:prstGeom prst="rect">
            <a:avLst/>
          </a:prstGeom>
        </p:spPr>
        <p:txBody>
          <a:bodyPr anchor="ctr">
            <a:normAutofit/>
          </a:bodyPr>
          <a:lstStyle>
            <a:lvl1pPr algn="ctr">
              <a:defRPr sz="4800">
                <a:solidFill>
                  <a:schemeClr val="bg1"/>
                </a:solidFill>
              </a:defRPr>
            </a:lvl1pPr>
          </a:lstStyle>
          <a:p>
            <a:r>
              <a:rPr lang="en-US" dirty="0"/>
              <a:t>Statement/</a:t>
            </a:r>
            <a:br>
              <a:rPr lang="en-US" dirty="0"/>
            </a:br>
            <a:r>
              <a:rPr lang="en-US" dirty="0"/>
              <a:t>quote</a:t>
            </a:r>
            <a:endParaRPr lang="en-GB" dirty="0"/>
          </a:p>
        </p:txBody>
      </p:sp>
      <p:sp>
        <p:nvSpPr>
          <p:cNvPr id="17" name="Title 1">
            <a:extLst>
              <a:ext uri="{FF2B5EF4-FFF2-40B4-BE49-F238E27FC236}">
                <a16:creationId xmlns:a16="http://schemas.microsoft.com/office/drawing/2014/main" id="{84A9C620-42F0-B041-A8EF-013D8BA73FAC}"/>
              </a:ext>
            </a:extLst>
          </p:cNvPr>
          <p:cNvSpPr txBox="1">
            <a:spLocks/>
          </p:cNvSpPr>
          <p:nvPr userDrawn="1"/>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sz="5000"/>
              <a:t>Title</a:t>
            </a:r>
          </a:p>
        </p:txBody>
      </p:sp>
    </p:spTree>
    <p:extLst>
      <p:ext uri="{BB962C8B-B14F-4D97-AF65-F5344CB8AC3E}">
        <p14:creationId xmlns:p14="http://schemas.microsoft.com/office/powerpoint/2010/main" val="77904314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ext and photo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userDrawn="1"/>
        </p:nvSpPr>
        <p:spPr>
          <a:xfrm>
            <a:off x="6160580" y="1436276"/>
            <a:ext cx="5912891" cy="5325259"/>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Rectangle 7">
            <a:extLst>
              <a:ext uri="{FF2B5EF4-FFF2-40B4-BE49-F238E27FC236}">
                <a16:creationId xmlns:a16="http://schemas.microsoft.com/office/drawing/2014/main" id="{910C04DF-EFB5-5849-B951-94A8A0DA9ADD}"/>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Text Placeholder 4"/>
          <p:cNvSpPr>
            <a:spLocks noGrp="1"/>
          </p:cNvSpPr>
          <p:nvPr>
            <p:ph type="body" sz="quarter" idx="11" hasCustomPrompt="1"/>
          </p:nvPr>
        </p:nvSpPr>
        <p:spPr>
          <a:xfrm>
            <a:off x="6840020" y="2162630"/>
            <a:ext cx="4699000" cy="3218055"/>
          </a:xfrm>
          <a:prstGeom prst="rect">
            <a:avLst/>
          </a:prstGeom>
        </p:spPr>
        <p:txBody>
          <a:bodyPr anchor="ctr">
            <a:normAutofit/>
          </a:bodyPr>
          <a:lstStyle>
            <a:lvl1pPr marL="0" indent="0" algn="ctr">
              <a:buNone/>
              <a:defRPr sz="2000" spc="0" baseline="0">
                <a:solidFill>
                  <a:schemeClr val="bg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6" name="Picture Placeholder 3"/>
          <p:cNvSpPr>
            <a:spLocks noGrp="1"/>
          </p:cNvSpPr>
          <p:nvPr>
            <p:ph type="pic" sz="quarter" idx="10"/>
          </p:nvPr>
        </p:nvSpPr>
        <p:spPr>
          <a:xfrm>
            <a:off x="118531" y="1436276"/>
            <a:ext cx="5922944" cy="5325259"/>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2" name="Title 1">
            <a:extLst>
              <a:ext uri="{FF2B5EF4-FFF2-40B4-BE49-F238E27FC236}">
                <a16:creationId xmlns:a16="http://schemas.microsoft.com/office/drawing/2014/main" id="{34C202FB-2CAB-4D42-957B-F5A1C8FEC856}"/>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26339784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ext and photo block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0" name="Rectangle 9">
            <a:extLs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Rectangle 8">
            <a:extLst>
              <a:ext uri="{FF2B5EF4-FFF2-40B4-BE49-F238E27FC236}">
                <a16:creationId xmlns:a16="http://schemas.microsoft.com/office/drawing/2014/main" id="{68D97EE1-E327-B042-8244-0E4E747C8D0A}"/>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Picture Placeholder 3"/>
          <p:cNvSpPr>
            <a:spLocks noGrp="1"/>
          </p:cNvSpPr>
          <p:nvPr>
            <p:ph type="pic" sz="quarter" idx="10"/>
          </p:nvPr>
        </p:nvSpPr>
        <p:spPr>
          <a:xfrm>
            <a:off x="6160580" y="1436276"/>
            <a:ext cx="5912891" cy="5325257"/>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3" name="Text Placeholder 4"/>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2" name="Title 1">
            <a:extLst>
              <a:ext uri="{FF2B5EF4-FFF2-40B4-BE49-F238E27FC236}">
                <a16:creationId xmlns:a16="http://schemas.microsoft.com/office/drawing/2014/main" id="{35A895F7-50AF-524D-94D9-ADFF841C697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287066618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ext and 3 photos">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pic>
        <p:nvPicPr>
          <p:cNvPr id="19" name="Picture 18">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07620" y="5800677"/>
            <a:ext cx="1063872" cy="701291"/>
          </a:xfrm>
          <a:prstGeom prst="rect">
            <a:avLst/>
          </a:prstGeom>
        </p:spPr>
      </p:pic>
      <p:sp>
        <p:nvSpPr>
          <p:cNvPr id="13" name="Rectangle 12">
            <a:extLst>
              <a:ext uri="{FF2B5EF4-FFF2-40B4-BE49-F238E27FC236}">
                <a16:creationId xmlns:a16="http://schemas.microsoft.com/office/drawing/2014/main" id="{04689A0E-533C-9C47-9CD8-AC4E03F4198D}"/>
              </a:ext>
              <a:ext uri="{C183D7F6-B498-43B3-948B-1728B52AA6E4}">
                <adec:decorative xmlns:adec="http://schemas.microsoft.com/office/drawing/2017/decorative" val="1"/>
              </a:ext>
            </a:extLst>
          </p:cNvPr>
          <p:cNvSpPr/>
          <p:nvPr userDrawn="1"/>
        </p:nvSpPr>
        <p:spPr>
          <a:xfrm>
            <a:off x="118531" y="1436276"/>
            <a:ext cx="5923517"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0" name="Rectangle 9">
            <a:extLst>
              <a:ext uri="{FF2B5EF4-FFF2-40B4-BE49-F238E27FC236}">
                <a16:creationId xmlns:a16="http://schemas.microsoft.com/office/drawing/2014/main" id="{902BC9C9-4741-0046-BB68-C2A9D54DF3D7}"/>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Picture Placeholder 3"/>
          <p:cNvSpPr>
            <a:spLocks noGrp="1"/>
          </p:cNvSpPr>
          <p:nvPr>
            <p:ph type="pic" sz="quarter" idx="13"/>
          </p:nvPr>
        </p:nvSpPr>
        <p:spPr>
          <a:xfrm>
            <a:off x="9859329" y="4210052"/>
            <a:ext cx="2214137"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9" name="Picture Placeholder 3"/>
          <p:cNvSpPr>
            <a:spLocks noGrp="1"/>
          </p:cNvSpPr>
          <p:nvPr>
            <p:ph type="pic" sz="quarter" idx="12"/>
          </p:nvPr>
        </p:nvSpPr>
        <p:spPr>
          <a:xfrm>
            <a:off x="6160579" y="4210052"/>
            <a:ext cx="3580216" cy="2551483"/>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6" name="Picture Placeholder 3"/>
          <p:cNvSpPr>
            <a:spLocks noGrp="1"/>
          </p:cNvSpPr>
          <p:nvPr>
            <p:ph type="pic" sz="quarter" idx="10"/>
          </p:nvPr>
        </p:nvSpPr>
        <p:spPr>
          <a:xfrm>
            <a:off x="6160579" y="1435101"/>
            <a:ext cx="5912887" cy="2679701"/>
          </a:xfrm>
          <a:prstGeom prst="rect">
            <a:avLst/>
          </a:prstGeom>
        </p:spPr>
        <p:txBody>
          <a:bodyPr anchor="ctr"/>
          <a:lstStyle>
            <a:lvl1pPr marL="0" indent="0" algn="ctr">
              <a:buNone/>
              <a:defRPr>
                <a:solidFill>
                  <a:schemeClr val="bg2"/>
                </a:solidFill>
              </a:defRPr>
            </a:lvl1pPr>
          </a:lstStyle>
          <a:p>
            <a:endParaRPr lang="en-GB" dirty="0"/>
          </a:p>
          <a:p>
            <a:endParaRPr lang="en-GB" dirty="0"/>
          </a:p>
          <a:p>
            <a:r>
              <a:rPr lang="en-GB" dirty="0"/>
              <a:t>Photo</a:t>
            </a:r>
          </a:p>
        </p:txBody>
      </p:sp>
      <p:sp>
        <p:nvSpPr>
          <p:cNvPr id="15" name="Text Placeholder 4">
            <a:extLst>
              <a:ext uri="{FF2B5EF4-FFF2-40B4-BE49-F238E27FC236}">
                <a16:creationId xmlns:a16="http://schemas.microsoft.com/office/drawing/2014/main" id="{24873579-44C4-8D4B-8A4C-A9E371875F7B}"/>
              </a:ext>
            </a:extLst>
          </p:cNvPr>
          <p:cNvSpPr>
            <a:spLocks noGrp="1"/>
          </p:cNvSpPr>
          <p:nvPr>
            <p:ph type="body" sz="quarter" idx="11" hasCustomPrompt="1"/>
          </p:nvPr>
        </p:nvSpPr>
        <p:spPr>
          <a:xfrm>
            <a:off x="790057"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Title 1">
            <a:extLst>
              <a:ext uri="{FF2B5EF4-FFF2-40B4-BE49-F238E27FC236}">
                <a16:creationId xmlns:a16="http://schemas.microsoft.com/office/drawing/2014/main" id="{D46F2D1E-4212-084F-8A5E-57ECF0C34E99}"/>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pic>
        <p:nvPicPr>
          <p:cNvPr id="12" name="Picture 11">
            <a:extLst>
              <a:ext uri="{FF2B5EF4-FFF2-40B4-BE49-F238E27FC236}">
                <a16:creationId xmlns:a16="http://schemas.microsoft.com/office/drawing/2014/main" id="{D9BAF023-F198-D34B-BF29-AE8FB01B0BC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86589" y="5757789"/>
            <a:ext cx="787400" cy="698500"/>
          </a:xfrm>
          <a:prstGeom prst="rect">
            <a:avLst/>
          </a:prstGeom>
        </p:spPr>
      </p:pic>
    </p:spTree>
    <p:extLst>
      <p:ext uri="{BB962C8B-B14F-4D97-AF65-F5344CB8AC3E}">
        <p14:creationId xmlns:p14="http://schemas.microsoft.com/office/powerpoint/2010/main" val="17278464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ext and content block">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2" name="Rectangle 11">
            <a:extLst>
              <a:ext uri="{C183D7F6-B498-43B3-948B-1728B52AA6E4}">
                <adec:decorative xmlns:adec="http://schemas.microsoft.com/office/drawing/2017/decorative" val="1"/>
              </a:ext>
            </a:extLst>
          </p:cNvPr>
          <p:cNvSpPr/>
          <p:nvPr userDrawn="1"/>
        </p:nvSpPr>
        <p:spPr>
          <a:xfrm>
            <a:off x="6160580" y="1436276"/>
            <a:ext cx="5912891" cy="53252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8" name="Rectangle 7">
            <a:extLst>
              <a:ext uri="{FF2B5EF4-FFF2-40B4-BE49-F238E27FC236}">
                <a16:creationId xmlns:a16="http://schemas.microsoft.com/office/drawing/2014/main" id="{20734B01-7260-5A4D-8E9A-A3D89E4A3DE6}"/>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7" name="Text Placeholder 4"/>
          <p:cNvSpPr>
            <a:spLocks noGrp="1"/>
          </p:cNvSpPr>
          <p:nvPr>
            <p:ph type="body" sz="quarter" idx="11" hasCustomPrompt="1"/>
          </p:nvPr>
        </p:nvSpPr>
        <p:spPr>
          <a:xfrm>
            <a:off x="6845849" y="2162630"/>
            <a:ext cx="4699000" cy="3218055"/>
          </a:xfrm>
          <a:prstGeom prst="rect">
            <a:avLst/>
          </a:prstGeom>
        </p:spPr>
        <p:txBody>
          <a:bodyPr anchor="ctr">
            <a:normAutofit/>
          </a:bodyPr>
          <a:lstStyle>
            <a:lvl1pPr marL="0" indent="0" algn="ctr">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Content Placeholder 2"/>
          <p:cNvSpPr>
            <a:spLocks noGrp="1"/>
          </p:cNvSpPr>
          <p:nvPr>
            <p:ph sz="quarter" idx="18" hasCustomPrompt="1"/>
          </p:nvPr>
        </p:nvSpPr>
        <p:spPr>
          <a:xfrm>
            <a:off x="118531" y="1436276"/>
            <a:ext cx="5923517" cy="5324888"/>
          </a:xfrm>
          <a:prstGeom prst="rect">
            <a:avLst/>
          </a:prstGeom>
        </p:spPr>
        <p:txBody>
          <a:bodyPr tIns="3168000"/>
          <a:lstStyle>
            <a:lvl1pPr marL="0" indent="0" algn="ctr">
              <a:buNone/>
              <a:defRPr sz="1500">
                <a:solidFill>
                  <a:schemeClr val="bg2"/>
                </a:solidFill>
              </a:defRPr>
            </a:lvl1pPr>
          </a:lstStyle>
          <a:p>
            <a:pPr lvl="0"/>
            <a:r>
              <a:rPr lang="en-US" dirty="0"/>
              <a:t>Click to insert content</a:t>
            </a:r>
            <a:endParaRPr lang="en-GB" dirty="0"/>
          </a:p>
        </p:txBody>
      </p:sp>
      <p:sp>
        <p:nvSpPr>
          <p:cNvPr id="10" name="Title 1">
            <a:extLst>
              <a:ext uri="{FF2B5EF4-FFF2-40B4-BE49-F238E27FC236}">
                <a16:creationId xmlns:a16="http://schemas.microsoft.com/office/drawing/2014/main" id="{D796A6BD-64A5-9C49-80C3-0EEA55FDA59D}"/>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pic>
        <p:nvPicPr>
          <p:cNvPr id="9" name="Picture 8">
            <a:extLst>
              <a:ext uri="{FF2B5EF4-FFF2-40B4-BE49-F238E27FC236}">
                <a16:creationId xmlns:a16="http://schemas.microsoft.com/office/drawing/2014/main" id="{F8CC1BB9-BD6D-954A-A7CA-54292DDB15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23325" y="5721859"/>
            <a:ext cx="787400" cy="698500"/>
          </a:xfrm>
          <a:prstGeom prst="rect">
            <a:avLst/>
          </a:prstGeom>
        </p:spPr>
      </p:pic>
    </p:spTree>
    <p:extLst>
      <p:ext uri="{BB962C8B-B14F-4D97-AF65-F5344CB8AC3E}">
        <p14:creationId xmlns:p14="http://schemas.microsoft.com/office/powerpoint/2010/main" val="377640107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ext and imag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4133081" y="1437277"/>
            <a:ext cx="7946332" cy="29081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9" name="Rectangle 28">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Rectangle 10">
            <a:extLst>
              <a:ext uri="{FF2B5EF4-FFF2-40B4-BE49-F238E27FC236}">
                <a16:creationId xmlns:a16="http://schemas.microsoft.com/office/drawing/2014/main" id="{19613A8D-B828-EF41-A8F4-4A908EAF6772}"/>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Picture Placeholder 3"/>
          <p:cNvSpPr>
            <a:spLocks noGrp="1"/>
          </p:cNvSpPr>
          <p:nvPr>
            <p:ph type="pic" sz="quarter" idx="17" hasCustomPrompt="1"/>
          </p:nvPr>
        </p:nvSpPr>
        <p:spPr>
          <a:xfrm>
            <a:off x="8167505" y="4435478"/>
            <a:ext cx="3911908"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7" name="Picture Placeholder 3"/>
          <p:cNvSpPr>
            <a:spLocks noGrp="1"/>
          </p:cNvSpPr>
          <p:nvPr>
            <p:ph type="pic" sz="quarter" idx="16" hasCustomPrompt="1"/>
          </p:nvPr>
        </p:nvSpPr>
        <p:spPr>
          <a:xfrm>
            <a:off x="4145001" y="4435478"/>
            <a:ext cx="3903972" cy="2326057"/>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31"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21" name="Text Placeholder 4"/>
          <p:cNvSpPr>
            <a:spLocks noGrp="1"/>
          </p:cNvSpPr>
          <p:nvPr>
            <p:ph type="body" sz="quarter" idx="13" hasCustomPrompt="1"/>
          </p:nvPr>
        </p:nvSpPr>
        <p:spPr>
          <a:xfrm>
            <a:off x="4500925" y="1765301"/>
            <a:ext cx="7259275"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32"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14" name="Title 1">
            <a:extLst>
              <a:ext uri="{FF2B5EF4-FFF2-40B4-BE49-F238E27FC236}">
                <a16:creationId xmlns:a16="http://schemas.microsoft.com/office/drawing/2014/main" id="{3F44E664-3719-094D-9BB3-A36537B00997}"/>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14522665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ext and image montage 2">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20" name="Rectangle 19">
            <a:extLst>
              <a:ext uri="{C183D7F6-B498-43B3-948B-1728B52AA6E4}">
                <adec:decorative xmlns:adec="http://schemas.microsoft.com/office/drawing/2017/decorative" val="1"/>
              </a:ext>
            </a:extLst>
          </p:cNvPr>
          <p:cNvSpPr/>
          <p:nvPr userDrawn="1"/>
        </p:nvSpPr>
        <p:spPr>
          <a:xfrm>
            <a:off x="118531" y="3747639"/>
            <a:ext cx="3898084" cy="30138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5" name="Rectangle 14">
            <a:extLst>
              <a:ext uri="{C183D7F6-B498-43B3-948B-1728B52AA6E4}">
                <adec:decorative xmlns:adec="http://schemas.microsoft.com/office/drawing/2017/decorative" val="1"/>
              </a:ext>
            </a:extLst>
          </p:cNvPr>
          <p:cNvSpPr/>
          <p:nvPr userDrawn="1"/>
        </p:nvSpPr>
        <p:spPr>
          <a:xfrm>
            <a:off x="4133081" y="1436200"/>
            <a:ext cx="3915892"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6" name="Rectangle 15">
            <a:extLst>
              <a:ext uri="{C183D7F6-B498-43B3-948B-1728B52AA6E4}">
                <adec:decorative xmlns:adec="http://schemas.microsoft.com/office/drawing/2017/decorative" val="1"/>
              </a:ext>
            </a:extLst>
          </p:cNvPr>
          <p:cNvSpPr/>
          <p:nvPr userDrawn="1"/>
        </p:nvSpPr>
        <p:spPr>
          <a:xfrm>
            <a:off x="8165438" y="1435124"/>
            <a:ext cx="3898084" cy="291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2" name="Rectangle 11">
            <a:extLst>
              <a:ext uri="{FF2B5EF4-FFF2-40B4-BE49-F238E27FC236}">
                <a16:creationId xmlns:a16="http://schemas.microsoft.com/office/drawing/2014/main" id="{30896F8A-5C4C-0F42-865E-7876D9668C6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4" name="Picture Placeholder 3"/>
          <p:cNvSpPr>
            <a:spLocks noGrp="1"/>
          </p:cNvSpPr>
          <p:nvPr>
            <p:ph type="pic" sz="quarter" idx="10" hasCustomPrompt="1"/>
          </p:nvPr>
        </p:nvSpPr>
        <p:spPr>
          <a:xfrm>
            <a:off x="4133081" y="4434402"/>
            <a:ext cx="7930441" cy="2327133"/>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15" hasCustomPrompt="1"/>
          </p:nvPr>
        </p:nvSpPr>
        <p:spPr>
          <a:xfrm>
            <a:off x="488272" y="4130637"/>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9" name="Text Placeholder 4"/>
          <p:cNvSpPr>
            <a:spLocks noGrp="1"/>
          </p:cNvSpPr>
          <p:nvPr>
            <p:ph type="body" sz="quarter" idx="14" hasCustomPrompt="1"/>
          </p:nvPr>
        </p:nvSpPr>
        <p:spPr>
          <a:xfrm>
            <a:off x="8556336" y="1765300"/>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7" name="Text Placeholder 4"/>
          <p:cNvSpPr>
            <a:spLocks noGrp="1"/>
          </p:cNvSpPr>
          <p:nvPr>
            <p:ph type="body" sz="quarter" idx="13" hasCustomPrompt="1"/>
          </p:nvPr>
        </p:nvSpPr>
        <p:spPr>
          <a:xfrm>
            <a:off x="4500927" y="1765301"/>
            <a:ext cx="3181349" cy="2247901"/>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Picture Placeholder 3"/>
          <p:cNvSpPr>
            <a:spLocks noGrp="1"/>
          </p:cNvSpPr>
          <p:nvPr>
            <p:ph type="pic" sz="quarter" idx="11" hasCustomPrompt="1"/>
          </p:nvPr>
        </p:nvSpPr>
        <p:spPr>
          <a:xfrm>
            <a:off x="134423" y="1436202"/>
            <a:ext cx="3882192" cy="2221461"/>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1" name="Title 1">
            <a:extLst>
              <a:ext uri="{FF2B5EF4-FFF2-40B4-BE49-F238E27FC236}">
                <a16:creationId xmlns:a16="http://schemas.microsoft.com/office/drawing/2014/main" id="{AEF2316E-6486-D348-AC07-42479857323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402920769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ext and image montage 3">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5" name="Rectangle 14">
            <a:extLst>
              <a:ext uri="{C183D7F6-B498-43B3-948B-1728B52AA6E4}">
                <adec:decorative xmlns:adec="http://schemas.microsoft.com/office/drawing/2017/decorative" val="1"/>
              </a:ext>
            </a:extLst>
          </p:cNvPr>
          <p:cNvSpPr/>
          <p:nvPr userDrawn="1"/>
        </p:nvSpPr>
        <p:spPr>
          <a:xfrm>
            <a:off x="118528" y="1437279"/>
            <a:ext cx="3912347"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3" name="Rectangle 12">
            <a:extLst>
              <a:ext uri="{C183D7F6-B498-43B3-948B-1728B52AA6E4}">
                <adec:decorative xmlns:adec="http://schemas.microsoft.com/office/drawing/2017/decorative" val="1"/>
              </a:ext>
            </a:extLst>
          </p:cNvPr>
          <p:cNvSpPr/>
          <p:nvPr userDrawn="1"/>
        </p:nvSpPr>
        <p:spPr>
          <a:xfrm>
            <a:off x="4149404" y="1437279"/>
            <a:ext cx="3901205" cy="26152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0" name="Rectangle 19">
            <a:extLst>
              <a:ext uri="{C183D7F6-B498-43B3-948B-1728B52AA6E4}">
                <adec:decorative xmlns:adec="http://schemas.microsoft.com/office/drawing/2017/decorative" val="1"/>
              </a:ext>
            </a:extLst>
          </p:cNvPr>
          <p:cNvSpPr/>
          <p:nvPr userDrawn="1"/>
        </p:nvSpPr>
        <p:spPr>
          <a:xfrm>
            <a:off x="8169140" y="4130635"/>
            <a:ext cx="3910273" cy="26308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3" name="Text Placeholder 4"/>
          <p:cNvSpPr>
            <a:spLocks noGrp="1"/>
          </p:cNvSpPr>
          <p:nvPr>
            <p:ph type="body" sz="quarter" idx="15" hasCustomPrompt="1"/>
          </p:nvPr>
        </p:nvSpPr>
        <p:spPr>
          <a:xfrm>
            <a:off x="8543379" y="4486275"/>
            <a:ext cx="3181349" cy="1955822"/>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0" name="Picture Placeholder 3"/>
          <p:cNvSpPr>
            <a:spLocks noGrp="1"/>
          </p:cNvSpPr>
          <p:nvPr>
            <p:ph type="pic" sz="quarter" idx="16" hasCustomPrompt="1"/>
          </p:nvPr>
        </p:nvSpPr>
        <p:spPr>
          <a:xfrm>
            <a:off x="4149403" y="4130635"/>
            <a:ext cx="3901204" cy="2630898"/>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4" name="Picture Placeholder 3"/>
          <p:cNvSpPr>
            <a:spLocks noGrp="1"/>
          </p:cNvSpPr>
          <p:nvPr>
            <p:ph type="pic" sz="quarter" idx="10" hasCustomPrompt="1"/>
          </p:nvPr>
        </p:nvSpPr>
        <p:spPr>
          <a:xfrm>
            <a:off x="118528" y="4122330"/>
            <a:ext cx="3905040" cy="2639205"/>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2" name="Picture Placeholder 3"/>
          <p:cNvSpPr>
            <a:spLocks noGrp="1"/>
          </p:cNvSpPr>
          <p:nvPr>
            <p:ph type="pic" sz="quarter" idx="11" hasCustomPrompt="1"/>
          </p:nvPr>
        </p:nvSpPr>
        <p:spPr>
          <a:xfrm>
            <a:off x="8169140" y="1437276"/>
            <a:ext cx="3910273" cy="2615202"/>
          </a:xfrm>
          <a:prstGeom prst="rect">
            <a:avLst/>
          </a:prstGeom>
        </p:spPr>
        <p:txBody>
          <a:bodyPr tIns="936000" anchor="ctr"/>
          <a:lstStyle>
            <a:lvl1pPr marL="0" indent="0" algn="ctr">
              <a:buNone/>
              <a:defRPr sz="1350">
                <a:solidFill>
                  <a:schemeClr val="bg2"/>
                </a:solidFill>
              </a:defRPr>
            </a:lvl1pPr>
          </a:lstStyle>
          <a:p>
            <a:r>
              <a:rPr lang="en-GB" dirty="0"/>
              <a:t>Photo</a:t>
            </a:r>
          </a:p>
        </p:txBody>
      </p:sp>
      <p:sp>
        <p:nvSpPr>
          <p:cNvPr id="24" name="Text Placeholder 4"/>
          <p:cNvSpPr>
            <a:spLocks noGrp="1"/>
          </p:cNvSpPr>
          <p:nvPr>
            <p:ph type="body" sz="quarter" idx="17" hasCustomPrompt="1"/>
          </p:nvPr>
        </p:nvSpPr>
        <p:spPr>
          <a:xfrm>
            <a:off x="4452884"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8" name="Text Placeholder 4"/>
          <p:cNvSpPr>
            <a:spLocks noGrp="1"/>
          </p:cNvSpPr>
          <p:nvPr>
            <p:ph type="body" sz="quarter" idx="13" hasCustomPrompt="1"/>
          </p:nvPr>
        </p:nvSpPr>
        <p:spPr>
          <a:xfrm>
            <a:off x="448808" y="1765300"/>
            <a:ext cx="3142117" cy="198234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Click to add text</a:t>
            </a:r>
          </a:p>
        </p:txBody>
      </p:sp>
      <p:sp>
        <p:nvSpPr>
          <p:cNvPr id="14" name="Rectangle 13">
            <a:extLst>
              <a:ext uri="{FF2B5EF4-FFF2-40B4-BE49-F238E27FC236}">
                <a16:creationId xmlns:a16="http://schemas.microsoft.com/office/drawing/2014/main" id="{59646F62-A844-3E4E-A07B-DBF427FF111C}"/>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Title 1">
            <a:extLst>
              <a:ext uri="{FF2B5EF4-FFF2-40B4-BE49-F238E27FC236}">
                <a16:creationId xmlns:a16="http://schemas.microsoft.com/office/drawing/2014/main" id="{C37E367A-9358-F24E-B8DF-FCDCC236AE21}"/>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380569094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ustomise montage">
    <p:bg>
      <p:bgPr>
        <a:solidFill>
          <a:schemeClr val="accent3">
            <a:lumMod val="20000"/>
            <a:lumOff val="80000"/>
            <a:alpha val="20000"/>
          </a:schemeClr>
        </a:solidFill>
        <a:effectLst/>
      </p:bgPr>
    </p:bg>
    <p:spTree>
      <p:nvGrpSpPr>
        <p:cNvPr id="1" name=""/>
        <p:cNvGrpSpPr/>
        <p:nvPr/>
      </p:nvGrpSpPr>
      <p:grpSpPr>
        <a:xfrm>
          <a:off x="0" y="0"/>
          <a:ext cx="0" cy="0"/>
          <a:chOff x="0" y="0"/>
          <a:chExt cx="0" cy="0"/>
        </a:xfrm>
      </p:grpSpPr>
      <p:sp>
        <p:nvSpPr>
          <p:cNvPr id="16" name="Picture Placeholder 3">
            <a:extLst>
              <a:ext uri="{C183D7F6-B498-43B3-948B-1728B52AA6E4}">
                <adec:decorative xmlns:adec="http://schemas.microsoft.com/office/drawing/2017/decorative" val="1"/>
              </a:ext>
            </a:extLst>
          </p:cNvPr>
          <p:cNvSpPr>
            <a:spLocks noGrp="1"/>
          </p:cNvSpPr>
          <p:nvPr>
            <p:ph type="pic" sz="quarter" idx="17" hasCustomPrompt="1"/>
          </p:nvPr>
        </p:nvSpPr>
        <p:spPr>
          <a:xfrm>
            <a:off x="8171470" y="4136006"/>
            <a:ext cx="3902001" cy="262552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9" name="Text Placeholder 4">
            <a:extLst>
              <a:ext uri="{FF2B5EF4-FFF2-40B4-BE49-F238E27FC236}">
                <a16:creationId xmlns:a16="http://schemas.microsoft.com/office/drawing/2014/main" id="{CECAA1C9-7158-A44D-99A3-C70145676887}"/>
              </a:ext>
            </a:extLst>
          </p:cNvPr>
          <p:cNvSpPr>
            <a:spLocks noGrp="1"/>
          </p:cNvSpPr>
          <p:nvPr>
            <p:ph type="body" sz="quarter" idx="28" hasCustomPrompt="1"/>
          </p:nvPr>
        </p:nvSpPr>
        <p:spPr>
          <a:xfrm>
            <a:off x="85439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3" name="Picture Placeholder 3">
            <a:extLst>
              <a:ext uri="{C183D7F6-B498-43B3-948B-1728B52AA6E4}">
                <adec:decorative xmlns:adec="http://schemas.microsoft.com/office/drawing/2017/decorative" val="1"/>
              </a:ext>
            </a:extLst>
          </p:cNvPr>
          <p:cNvSpPr>
            <a:spLocks noGrp="1"/>
          </p:cNvSpPr>
          <p:nvPr>
            <p:ph type="pic" sz="quarter" idx="16" hasCustomPrompt="1"/>
          </p:nvPr>
        </p:nvSpPr>
        <p:spPr>
          <a:xfrm>
            <a:off x="4144997" y="4138185"/>
            <a:ext cx="3907944" cy="2623349"/>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8" name="Text Placeholder 4">
            <a:extLst>
              <a:ext uri="{FF2B5EF4-FFF2-40B4-BE49-F238E27FC236}">
                <a16:creationId xmlns:a16="http://schemas.microsoft.com/office/drawing/2014/main" id="{828CEDCA-8B2F-2045-9055-8FBC95B085DF}"/>
              </a:ext>
            </a:extLst>
          </p:cNvPr>
          <p:cNvSpPr>
            <a:spLocks noGrp="1"/>
          </p:cNvSpPr>
          <p:nvPr>
            <p:ph type="body" sz="quarter" idx="27" hasCustomPrompt="1"/>
          </p:nvPr>
        </p:nvSpPr>
        <p:spPr>
          <a:xfrm>
            <a:off x="4505326"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2" name="Picture Placeholder 3">
            <a:extLst>
              <a:ext uri="{C183D7F6-B498-43B3-948B-1728B52AA6E4}">
                <adec:decorative xmlns:adec="http://schemas.microsoft.com/office/drawing/2017/decorative" val="1"/>
              </a:ext>
            </a:extLst>
          </p:cNvPr>
          <p:cNvSpPr>
            <a:spLocks noGrp="1"/>
          </p:cNvSpPr>
          <p:nvPr>
            <p:ph type="pic" sz="quarter" idx="20" hasCustomPrompt="1"/>
          </p:nvPr>
        </p:nvSpPr>
        <p:spPr>
          <a:xfrm>
            <a:off x="118530" y="4138188"/>
            <a:ext cx="3907940" cy="2628878"/>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1" name="Text Placeholder 4">
            <a:extLst>
              <a:ext uri="{FF2B5EF4-FFF2-40B4-BE49-F238E27FC236}">
                <a16:creationId xmlns:a16="http://schemas.microsoft.com/office/drawing/2014/main" id="{49140B67-D7EA-8741-B5E4-8B6DD4AE5CF0}"/>
              </a:ext>
            </a:extLst>
          </p:cNvPr>
          <p:cNvSpPr>
            <a:spLocks noGrp="1"/>
          </p:cNvSpPr>
          <p:nvPr>
            <p:ph type="body" sz="quarter" idx="26" hasCustomPrompt="1"/>
          </p:nvPr>
        </p:nvSpPr>
        <p:spPr>
          <a:xfrm>
            <a:off x="489934" y="444919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9" name="Picture Placeholder 3">
            <a:extLst>
              <a:ext uri="{C183D7F6-B498-43B3-948B-1728B52AA6E4}">
                <adec:decorative xmlns:adec="http://schemas.microsoft.com/office/drawing/2017/decorative" val="1"/>
              </a:ext>
            </a:extLst>
          </p:cNvPr>
          <p:cNvSpPr>
            <a:spLocks noGrp="1"/>
          </p:cNvSpPr>
          <p:nvPr>
            <p:ph type="pic" sz="quarter" idx="19" hasCustomPrompt="1"/>
          </p:nvPr>
        </p:nvSpPr>
        <p:spPr>
          <a:xfrm>
            <a:off x="8171469" y="1437277"/>
            <a:ext cx="3902003"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7" name="Text Placeholder 4"/>
          <p:cNvSpPr>
            <a:spLocks noGrp="1"/>
          </p:cNvSpPr>
          <p:nvPr>
            <p:ph type="body" sz="quarter" idx="25" hasCustomPrompt="1"/>
          </p:nvPr>
        </p:nvSpPr>
        <p:spPr>
          <a:xfrm>
            <a:off x="85422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7" name="Picture Placeholder 3">
            <a:extLst>
              <a:ext uri="{C183D7F6-B498-43B3-948B-1728B52AA6E4}">
                <adec:decorative xmlns:adec="http://schemas.microsoft.com/office/drawing/2017/decorative" val="1"/>
              </a:ext>
            </a:extLst>
          </p:cNvPr>
          <p:cNvSpPr>
            <a:spLocks noGrp="1"/>
          </p:cNvSpPr>
          <p:nvPr>
            <p:ph type="pic" sz="quarter" idx="18" hasCustomPrompt="1"/>
          </p:nvPr>
        </p:nvSpPr>
        <p:spPr>
          <a:xfrm>
            <a:off x="4145000" y="1437277"/>
            <a:ext cx="3907941" cy="2609833"/>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5" name="Text Placeholder 4"/>
          <p:cNvSpPr>
            <a:spLocks noGrp="1"/>
          </p:cNvSpPr>
          <p:nvPr>
            <p:ph type="body" sz="quarter" idx="23" hasCustomPrompt="1"/>
          </p:nvPr>
        </p:nvSpPr>
        <p:spPr>
          <a:xfrm>
            <a:off x="4503664"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18" name="Picture Placeholder 3">
            <a:extLst>
              <a:ext uri="{C183D7F6-B498-43B3-948B-1728B52AA6E4}">
                <adec:decorative xmlns:adec="http://schemas.microsoft.com/office/drawing/2017/decorative" val="1"/>
              </a:ext>
            </a:extLst>
          </p:cNvPr>
          <p:cNvSpPr>
            <a:spLocks noGrp="1"/>
          </p:cNvSpPr>
          <p:nvPr>
            <p:ph type="pic" sz="quarter" idx="11" hasCustomPrompt="1"/>
          </p:nvPr>
        </p:nvSpPr>
        <p:spPr>
          <a:xfrm>
            <a:off x="118529" y="1437277"/>
            <a:ext cx="3907943" cy="2609834"/>
          </a:xfrm>
          <a:prstGeom prst="rect">
            <a:avLst/>
          </a:prstGeom>
          <a:solidFill>
            <a:schemeClr val="bg2"/>
          </a:solidFill>
        </p:spPr>
        <p:txBody>
          <a:bodyPr tIns="936000" anchor="ctr"/>
          <a:lstStyle>
            <a:lvl1pPr marL="0" indent="0" algn="ctr">
              <a:buNone/>
              <a:defRPr sz="1350">
                <a:solidFill>
                  <a:schemeClr val="bg2"/>
                </a:solidFill>
              </a:defRPr>
            </a:lvl1pPr>
          </a:lstStyle>
          <a:p>
            <a:r>
              <a:rPr lang="en-GB" dirty="0"/>
              <a:t>Photo</a:t>
            </a:r>
          </a:p>
        </p:txBody>
      </p:sp>
      <p:sp>
        <p:nvSpPr>
          <p:cNvPr id="23" name="Text Placeholder 4"/>
          <p:cNvSpPr>
            <a:spLocks noGrp="1"/>
          </p:cNvSpPr>
          <p:nvPr>
            <p:ph type="body" sz="quarter" idx="21" hasCustomPrompt="1"/>
          </p:nvPr>
        </p:nvSpPr>
        <p:spPr>
          <a:xfrm>
            <a:off x="488272" y="1762733"/>
            <a:ext cx="3181349" cy="1943060"/>
          </a:xfrm>
          <a:prstGeom prst="rect">
            <a:avLst/>
          </a:prstGeom>
        </p:spPr>
        <p:txBody>
          <a:bodyPr anchor="ctr">
            <a:normAutofit/>
          </a:bodyPr>
          <a:lstStyle>
            <a:lvl1pPr marL="0" indent="0" algn="ctr">
              <a:lnSpc>
                <a:spcPct val="120000"/>
              </a:lnSpc>
              <a:buNone/>
              <a:defRPr sz="2000" spc="0" baseline="0">
                <a:solidFill>
                  <a:schemeClr val="tx1"/>
                </a:solidFill>
                <a:latin typeface="Arial" panose="020B0604020202020204" pitchFamily="34" charset="0"/>
              </a:defRPr>
            </a:lvl1pPr>
            <a:lvl2pPr marL="342900" indent="0" algn="ctr">
              <a:buNone/>
              <a:defRPr sz="1350">
                <a:solidFill>
                  <a:schemeClr val="bg1"/>
                </a:solidFill>
              </a:defRPr>
            </a:lvl2pPr>
            <a:lvl3pPr marL="685800" indent="0" algn="ctr">
              <a:buNone/>
              <a:defRPr sz="1200">
                <a:solidFill>
                  <a:schemeClr val="bg1"/>
                </a:solidFill>
              </a:defRPr>
            </a:lvl3pPr>
            <a:lvl4pPr marL="1028700" indent="0" algn="ctr">
              <a:buNone/>
              <a:defRPr sz="1050">
                <a:solidFill>
                  <a:schemeClr val="bg1"/>
                </a:solidFill>
              </a:defRPr>
            </a:lvl4pPr>
            <a:lvl5pPr marL="1371600" indent="0" algn="ctr">
              <a:buNone/>
              <a:defRPr sz="1050">
                <a:solidFill>
                  <a:schemeClr val="bg1"/>
                </a:solidFill>
              </a:defRPr>
            </a:lvl5pPr>
          </a:lstStyle>
          <a:p>
            <a:pPr lvl="0"/>
            <a:r>
              <a:rPr lang="en-US" dirty="0"/>
              <a:t>Delete text box if not used</a:t>
            </a:r>
          </a:p>
        </p:txBody>
      </p:sp>
      <p:sp>
        <p:nvSpPr>
          <p:cNvPr id="24" name="Rectangle 23">
            <a:extLst>
              <a:ext uri="{FF2B5EF4-FFF2-40B4-BE49-F238E27FC236}">
                <a16:creationId xmlns:a16="http://schemas.microsoft.com/office/drawing/2014/main" id="{DAF8B313-9E77-1A4C-97B1-A0EDBF7E2793}"/>
              </a:ext>
              <a:ext uri="{C183D7F6-B498-43B3-948B-1728B52AA6E4}">
                <adec:decorative xmlns:adec="http://schemas.microsoft.com/office/drawing/2017/decorative" val="1"/>
              </a:ext>
            </a:extLst>
          </p:cNvPr>
          <p:cNvSpPr/>
          <p:nvPr userDrawn="1"/>
        </p:nvSpPr>
        <p:spPr>
          <a:xfrm>
            <a:off x="0" y="0"/>
            <a:ext cx="12192000" cy="1346200"/>
          </a:xfrm>
          <a:prstGeom prst="rect">
            <a:avLst/>
          </a:prstGeom>
          <a:solidFill>
            <a:srgbClr val="5D3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30" name="Title 1">
            <a:extLst>
              <a:ext uri="{FF2B5EF4-FFF2-40B4-BE49-F238E27FC236}">
                <a16:creationId xmlns:a16="http://schemas.microsoft.com/office/drawing/2014/main" id="{787A5E4E-F6BA-4848-A25E-CB51D6B0067C}"/>
              </a:ext>
            </a:extLst>
          </p:cNvPr>
          <p:cNvSpPr>
            <a:spLocks noGrp="1"/>
          </p:cNvSpPr>
          <p:nvPr>
            <p:ph type="title" hasCustomPrompt="1"/>
          </p:nvPr>
        </p:nvSpPr>
        <p:spPr>
          <a:xfrm>
            <a:off x="790313" y="283024"/>
            <a:ext cx="10611368" cy="780153"/>
          </a:xfrm>
          <a:prstGeom prst="rect">
            <a:avLst/>
          </a:prstGeom>
        </p:spPr>
        <p:txBody>
          <a:bodyPr/>
          <a:lstStyle>
            <a:lvl1pPr marL="0" indent="0" algn="ctr" defTabSz="685800" rtl="0" eaLnBrk="1" latinLnBrk="0" hangingPunct="1">
              <a:lnSpc>
                <a:spcPct val="90000"/>
              </a:lnSpc>
              <a:spcBef>
                <a:spcPts val="750"/>
              </a:spcBef>
              <a:buFont typeface="Arial" panose="020B0604020202020204" pitchFamily="34" charset="0"/>
              <a:buNone/>
              <a:defRPr lang="en-GB" sz="5000" kern="1200" spc="83" baseline="0" dirty="0">
                <a:solidFill>
                  <a:srgbClr val="FFFCEE"/>
                </a:solidFill>
                <a:latin typeface="+mj-lt"/>
                <a:ea typeface="+mn-ea"/>
                <a:cs typeface="+mn-cs"/>
              </a:defRPr>
            </a:lvl1pPr>
          </a:lstStyle>
          <a:p>
            <a:r>
              <a:rPr lang="en-US" dirty="0"/>
              <a:t>Title</a:t>
            </a:r>
            <a:endParaRPr lang="en-GB" dirty="0"/>
          </a:p>
        </p:txBody>
      </p:sp>
    </p:spTree>
    <p:extLst>
      <p:ext uri="{BB962C8B-B14F-4D97-AF65-F5344CB8AC3E}">
        <p14:creationId xmlns:p14="http://schemas.microsoft.com/office/powerpoint/2010/main" val="8790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26" Type="http://schemas.openxmlformats.org/officeDocument/2006/relationships/theme" Target="../theme/theme5.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3" Type="http://schemas.openxmlformats.org/officeDocument/2006/relationships/slideLayout" Target="../slideLayouts/slideLayout95.xml"/><Relationship Id="rId21" Type="http://schemas.openxmlformats.org/officeDocument/2006/relationships/slideLayout" Target="../slideLayouts/slideLayout113.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3" Type="http://schemas.openxmlformats.org/officeDocument/2006/relationships/slideLayout" Target="../slideLayouts/slideLayout116.xml"/><Relationship Id="rId21" Type="http://schemas.openxmlformats.org/officeDocument/2006/relationships/slideLayout" Target="../slideLayouts/slideLayout134.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slideLayout" Target="../slideLayouts/slideLayout133.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18" Type="http://schemas.openxmlformats.org/officeDocument/2006/relationships/slideLayout" Target="../slideLayouts/slideLayout152.xml"/><Relationship Id="rId3" Type="http://schemas.openxmlformats.org/officeDocument/2006/relationships/slideLayout" Target="../slideLayouts/slideLayout137.xml"/><Relationship Id="rId21" Type="http://schemas.openxmlformats.org/officeDocument/2006/relationships/theme" Target="../theme/theme8.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17" Type="http://schemas.openxmlformats.org/officeDocument/2006/relationships/slideLayout" Target="../slideLayouts/slideLayout151.xml"/><Relationship Id="rId2" Type="http://schemas.openxmlformats.org/officeDocument/2006/relationships/slideLayout" Target="../slideLayouts/slideLayout136.xml"/><Relationship Id="rId16" Type="http://schemas.openxmlformats.org/officeDocument/2006/relationships/slideLayout" Target="../slideLayouts/slideLayout150.xml"/><Relationship Id="rId20" Type="http://schemas.openxmlformats.org/officeDocument/2006/relationships/slideLayout" Target="../slideLayouts/slideLayout154.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slideLayout" Target="../slideLayouts/slideLayout149.xml"/><Relationship Id="rId10" Type="http://schemas.openxmlformats.org/officeDocument/2006/relationships/slideLayout" Target="../slideLayouts/slideLayout144.xml"/><Relationship Id="rId19" Type="http://schemas.openxmlformats.org/officeDocument/2006/relationships/slideLayout" Target="../slideLayouts/slideLayout153.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135800"/>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3719" r:id="rId5"/>
    <p:sldLayoutId id="2147484070" r:id="rId6"/>
    <p:sldLayoutId id="2147484071" r:id="rId7"/>
    <p:sldLayoutId id="2147484072" r:id="rId8"/>
    <p:sldLayoutId id="2147484073" r:id="rId9"/>
    <p:sldLayoutId id="2147484074" r:id="rId10"/>
    <p:sldLayoutId id="2147484075" r:id="rId11"/>
    <p:sldLayoutId id="2147484076" r:id="rId12"/>
    <p:sldLayoutId id="2147484311"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83594"/>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5" r:id="rId6"/>
    <p:sldLayoutId id="2147484186" r:id="rId7"/>
    <p:sldLayoutId id="2147484188" r:id="rId8"/>
    <p:sldLayoutId id="2147484189" r:id="rId9"/>
    <p:sldLayoutId id="2147484190" r:id="rId10"/>
    <p:sldLayoutId id="2147484191" r:id="rId11"/>
    <p:sldLayoutId id="2147484167"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292975"/>
      </p:ext>
    </p:extLst>
  </p:cSld>
  <p:clrMap bg1="lt1" tx1="dk1" bg2="lt2" tx2="dk2" accent1="accent1" accent2="accent2" accent3="accent3" accent4="accent4" accent5="accent5" accent6="accent6" hlink="hlink" folHlink="folHlink"/>
  <p:sldLayoutIdLst>
    <p:sldLayoutId id="2147484263" r:id="rId1"/>
    <p:sldLayoutId id="2147484169" r:id="rId2"/>
    <p:sldLayoutId id="2147483890" r:id="rId3"/>
    <p:sldLayoutId id="2147483889" r:id="rId4"/>
    <p:sldLayoutId id="2147483791" r:id="rId5"/>
    <p:sldLayoutId id="2147483793" r:id="rId6"/>
    <p:sldLayoutId id="2147483794" r:id="rId7"/>
    <p:sldLayoutId id="2147483795" r:id="rId8"/>
    <p:sldLayoutId id="2147483895" r:id="rId9"/>
    <p:sldLayoutId id="2147483901" r:id="rId10"/>
    <p:sldLayoutId id="2147484310" r:id="rId11"/>
    <p:sldLayoutId id="2147483805" r:id="rId12"/>
    <p:sldLayoutId id="2147483973" r:id="rId13"/>
    <p:sldLayoutId id="2147483959" r:id="rId14"/>
    <p:sldLayoutId id="2147483960" r:id="rId15"/>
    <p:sldLayoutId id="2147483961" r:id="rId16"/>
    <p:sldLayoutId id="2147483962" r:id="rId17"/>
    <p:sldLayoutId id="2147483963" r:id="rId18"/>
    <p:sldLayoutId id="2147483964" r:id="rId19"/>
    <p:sldLayoutId id="2147483965" r:id="rId20"/>
    <p:sldLayoutId id="2147483966"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5539260"/>
      </p:ext>
    </p:extLst>
  </p:cSld>
  <p:clrMap bg1="lt1" tx1="dk1" bg2="lt2" tx2="dk2" accent1="accent1" accent2="accent2" accent3="accent3" accent4="accent4" accent5="accent5" accent6="accent6" hlink="hlink" folHlink="folHlink"/>
  <p:sldLayoutIdLst>
    <p:sldLayoutId id="2147484262" r:id="rId1"/>
    <p:sldLayoutId id="2147484201" r:id="rId2"/>
    <p:sldLayoutId id="2147484202" r:id="rId3"/>
    <p:sldLayoutId id="2147484203" r:id="rId4"/>
    <p:sldLayoutId id="2147484204" r:id="rId5"/>
    <p:sldLayoutId id="2147484205" r:id="rId6"/>
    <p:sldLayoutId id="2147484206" r:id="rId7"/>
    <p:sldLayoutId id="2147484207" r:id="rId8"/>
    <p:sldLayoutId id="2147484208" r:id="rId9"/>
    <p:sldLayoutId id="2147484209" r:id="rId10"/>
    <p:sldLayoutId id="2147484309" r:id="rId11"/>
    <p:sldLayoutId id="2147484210" r:id="rId12"/>
    <p:sldLayoutId id="2147484211" r:id="rId13"/>
    <p:sldLayoutId id="2147484212" r:id="rId14"/>
    <p:sldLayoutId id="2147484213" r:id="rId15"/>
    <p:sldLayoutId id="2147484214" r:id="rId16"/>
    <p:sldLayoutId id="2147484215" r:id="rId17"/>
    <p:sldLayoutId id="2147484216" r:id="rId18"/>
    <p:sldLayoutId id="2147484217" r:id="rId19"/>
    <p:sldLayoutId id="2147484218" r:id="rId20"/>
    <p:sldLayoutId id="2147484219"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2339337"/>
      </p:ext>
    </p:extLst>
  </p:cSld>
  <p:clrMap bg1="lt1" tx1="dk1" bg2="lt2" tx2="dk2" accent1="accent1" accent2="accent2" accent3="accent3" accent4="accent4" accent5="accent5" accent6="accent6" hlink="hlink" folHlink="folHlink"/>
  <p:sldLayoutIdLst>
    <p:sldLayoutId id="2147484261" r:id="rId1"/>
    <p:sldLayoutId id="2147484221" r:id="rId2"/>
    <p:sldLayoutId id="2147484222" r:id="rId3"/>
    <p:sldLayoutId id="2147484223" r:id="rId4"/>
    <p:sldLayoutId id="2147484224" r:id="rId5"/>
    <p:sldLayoutId id="2147484225" r:id="rId6"/>
    <p:sldLayoutId id="2147484226" r:id="rId7"/>
    <p:sldLayoutId id="2147484227" r:id="rId8"/>
    <p:sldLayoutId id="2147484228" r:id="rId9"/>
    <p:sldLayoutId id="2147484230" r:id="rId10"/>
    <p:sldLayoutId id="2147484231" r:id="rId11"/>
    <p:sldLayoutId id="2147484232" r:id="rId12"/>
    <p:sldLayoutId id="2147484233" r:id="rId13"/>
    <p:sldLayoutId id="2147484234" r:id="rId14"/>
    <p:sldLayoutId id="2147484235" r:id="rId15"/>
    <p:sldLayoutId id="2147484236" r:id="rId16"/>
    <p:sldLayoutId id="2147484237" r:id="rId17"/>
    <p:sldLayoutId id="2147484238" r:id="rId18"/>
    <p:sldLayoutId id="2147484239" r:id="rId19"/>
    <p:sldLayoutId id="2147484229" r:id="rId20"/>
    <p:sldLayoutId id="2147484308" r:id="rId21"/>
    <p:sldLayoutId id="2147484313" r:id="rId22"/>
    <p:sldLayoutId id="2147484314" r:id="rId23"/>
    <p:sldLayoutId id="2147484315" r:id="rId24"/>
    <p:sldLayoutId id="2147484316" r:id="rId2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2283091"/>
      </p:ext>
    </p:extLst>
  </p:cSld>
  <p:clrMap bg1="lt1" tx1="dk1" bg2="lt2" tx2="dk2" accent1="accent1" accent2="accent2" accent3="accent3" accent4="accent4" accent5="accent5" accent6="accent6" hlink="hlink" folHlink="folHlink"/>
  <p:sldLayoutIdLst>
    <p:sldLayoutId id="2147484241" r:id="rId1"/>
    <p:sldLayoutId id="2147484260" r:id="rId2"/>
    <p:sldLayoutId id="2147484242" r:id="rId3"/>
    <p:sldLayoutId id="2147484243" r:id="rId4"/>
    <p:sldLayoutId id="2147484244" r:id="rId5"/>
    <p:sldLayoutId id="2147484245" r:id="rId6"/>
    <p:sldLayoutId id="2147484246" r:id="rId7"/>
    <p:sldLayoutId id="2147484247" r:id="rId8"/>
    <p:sldLayoutId id="2147484248" r:id="rId9"/>
    <p:sldLayoutId id="2147484249" r:id="rId10"/>
    <p:sldLayoutId id="2147484307" r:id="rId11"/>
    <p:sldLayoutId id="2147484250" r:id="rId12"/>
    <p:sldLayoutId id="2147484251" r:id="rId13"/>
    <p:sldLayoutId id="2147484252" r:id="rId14"/>
    <p:sldLayoutId id="2147484253" r:id="rId15"/>
    <p:sldLayoutId id="2147484254" r:id="rId16"/>
    <p:sldLayoutId id="2147484255" r:id="rId17"/>
    <p:sldLayoutId id="2147484256" r:id="rId18"/>
    <p:sldLayoutId id="2147484257" r:id="rId19"/>
    <p:sldLayoutId id="2147484258" r:id="rId20"/>
    <p:sldLayoutId id="2147484259"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4103087"/>
      </p:ext>
    </p:extLst>
  </p:cSld>
  <p:clrMap bg1="lt1" tx1="dk1" bg2="lt2" tx2="dk2" accent1="accent1" accent2="accent2" accent3="accent3" accent4="accent4" accent5="accent5" accent6="accent6" hlink="hlink" folHlink="folHlink"/>
  <p:sldLayoutIdLst>
    <p:sldLayoutId id="2147484265" r:id="rId1"/>
    <p:sldLayoutId id="2147484266" r:id="rId2"/>
    <p:sldLayoutId id="2147484267" r:id="rId3"/>
    <p:sldLayoutId id="2147484268" r:id="rId4"/>
    <p:sldLayoutId id="2147484269" r:id="rId5"/>
    <p:sldLayoutId id="2147484270" r:id="rId6"/>
    <p:sldLayoutId id="2147484271" r:id="rId7"/>
    <p:sldLayoutId id="2147484272" r:id="rId8"/>
    <p:sldLayoutId id="2147484273" r:id="rId9"/>
    <p:sldLayoutId id="2147484274" r:id="rId10"/>
    <p:sldLayoutId id="2147484306" r:id="rId11"/>
    <p:sldLayoutId id="2147484275" r:id="rId12"/>
    <p:sldLayoutId id="2147484276" r:id="rId13"/>
    <p:sldLayoutId id="2147484277" r:id="rId14"/>
    <p:sldLayoutId id="2147484278" r:id="rId15"/>
    <p:sldLayoutId id="2147484279" r:id="rId16"/>
    <p:sldLayoutId id="2147484280" r:id="rId17"/>
    <p:sldLayoutId id="2147484281" r:id="rId18"/>
    <p:sldLayoutId id="2147484282" r:id="rId19"/>
    <p:sldLayoutId id="2147484283" r:id="rId20"/>
    <p:sldLayoutId id="2147484284"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619950"/>
      </p:ext>
    </p:extLst>
  </p:cSld>
  <p:clrMap bg1="lt1" tx1="dk1" bg2="lt2" tx2="dk2" accent1="accent1" accent2="accent2" accent3="accent3" accent4="accent4" accent5="accent5" accent6="accent6" hlink="hlink" folHlink="folHlink"/>
  <p:sldLayoutIdLst>
    <p:sldLayoutId id="2147484286" r:id="rId1"/>
    <p:sldLayoutId id="2147484287" r:id="rId2"/>
    <p:sldLayoutId id="2147484288" r:id="rId3"/>
    <p:sldLayoutId id="2147484289" r:id="rId4"/>
    <p:sldLayoutId id="2147484290" r:id="rId5"/>
    <p:sldLayoutId id="2147484291" r:id="rId6"/>
    <p:sldLayoutId id="2147484292" r:id="rId7"/>
    <p:sldLayoutId id="2147484293" r:id="rId8"/>
    <p:sldLayoutId id="2147484294" r:id="rId9"/>
    <p:sldLayoutId id="2147484295" r:id="rId10"/>
    <p:sldLayoutId id="2147484296" r:id="rId11"/>
    <p:sldLayoutId id="2147484297" r:id="rId12"/>
    <p:sldLayoutId id="2147484298" r:id="rId13"/>
    <p:sldLayoutId id="2147484299" r:id="rId14"/>
    <p:sldLayoutId id="2147484300" r:id="rId15"/>
    <p:sldLayoutId id="2147484301" r:id="rId16"/>
    <p:sldLayoutId id="2147484302" r:id="rId17"/>
    <p:sldLayoutId id="2147484303" r:id="rId18"/>
    <p:sldLayoutId id="2147484304" r:id="rId19"/>
    <p:sldLayoutId id="2147484305"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hyperlink" Target="https://criticalrawmaterials.substack.com/" TargetMode="External"/><Relationship Id="rId7" Type="http://schemas.openxmlformats.org/officeDocument/2006/relationships/image" Target="../media/image27.png"/><Relationship Id="rId2" Type="http://schemas.openxmlformats.org/officeDocument/2006/relationships/hyperlink" Target="https://nemsingh.com/" TargetMode="External"/><Relationship Id="rId1" Type="http://schemas.openxmlformats.org/officeDocument/2006/relationships/slideLayout" Target="../slideLayouts/slideLayout76.xml"/><Relationship Id="rId6" Type="http://schemas.openxmlformats.org/officeDocument/2006/relationships/image" Target="../media/image26.jpg"/><Relationship Id="rId5" Type="http://schemas.openxmlformats.org/officeDocument/2006/relationships/hyperlink" Target="mailto:j.nemsingh@sussex.ac.uk" TargetMode="External"/><Relationship Id="rId4" Type="http://schemas.openxmlformats.org/officeDocument/2006/relationships/hyperlink" Target="https://www.miningfordevelopmen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9F1FD515-D10F-E141-B781-49D206EF84B6}"/>
              </a:ext>
            </a:extLst>
          </p:cNvPr>
          <p:cNvSpPr>
            <a:spLocks noGrp="1"/>
          </p:cNvSpPr>
          <p:nvPr>
            <p:ph type="subTitle" idx="1"/>
          </p:nvPr>
        </p:nvSpPr>
        <p:spPr>
          <a:xfrm>
            <a:off x="1524000" y="3891787"/>
            <a:ext cx="9299171" cy="1232550"/>
          </a:xfrm>
        </p:spPr>
        <p:txBody>
          <a:bodyPr>
            <a:normAutofit/>
          </a:bodyPr>
          <a:lstStyle/>
          <a:p>
            <a:r>
              <a:rPr lang="en-US" dirty="0"/>
              <a:t>Jewellord T. Nem Singh</a:t>
            </a:r>
          </a:p>
          <a:p>
            <a:r>
              <a:rPr lang="en-US" dirty="0"/>
              <a:t>Principal Research Fellow in Global Political Economy</a:t>
            </a:r>
          </a:p>
          <a:p>
            <a:r>
              <a:rPr lang="en-US" dirty="0"/>
              <a:t>University of Sussex</a:t>
            </a:r>
          </a:p>
        </p:txBody>
      </p:sp>
      <p:sp>
        <p:nvSpPr>
          <p:cNvPr id="4" name="Title 3">
            <a:extLst>
              <a:ext uri="{FF2B5EF4-FFF2-40B4-BE49-F238E27FC236}">
                <a16:creationId xmlns:a16="http://schemas.microsoft.com/office/drawing/2014/main" id="{36FBA7DA-B72A-B045-94A7-CAA3B44B729B}"/>
              </a:ext>
            </a:extLst>
          </p:cNvPr>
          <p:cNvSpPr>
            <a:spLocks noGrp="1"/>
          </p:cNvSpPr>
          <p:nvPr>
            <p:ph type="ctrTitle"/>
          </p:nvPr>
        </p:nvSpPr>
        <p:spPr>
          <a:xfrm>
            <a:off x="1278576" y="717883"/>
            <a:ext cx="9544595" cy="1694361"/>
          </a:xfrm>
        </p:spPr>
        <p:txBody>
          <a:bodyPr>
            <a:noAutofit/>
          </a:bodyPr>
          <a:lstStyle/>
          <a:p>
            <a:r>
              <a:rPr lang="en-GB" sz="4000" b="1" dirty="0"/>
              <a:t>Thinking about State Capacity and Industrial Policy: South Africa in Comparative Contexts</a:t>
            </a:r>
            <a:endParaRPr lang="en-US" sz="4000" dirty="0"/>
          </a:p>
        </p:txBody>
      </p:sp>
      <p:sp>
        <p:nvSpPr>
          <p:cNvPr id="7" name="Rectángulo 6">
            <a:extLst>
              <a:ext uri="{FF2B5EF4-FFF2-40B4-BE49-F238E27FC236}">
                <a16:creationId xmlns:a16="http://schemas.microsoft.com/office/drawing/2014/main" id="{B659F0A3-BF28-3416-3B55-E09D64F5FA6E}"/>
              </a:ext>
            </a:extLst>
          </p:cNvPr>
          <p:cNvSpPr/>
          <p:nvPr/>
        </p:nvSpPr>
        <p:spPr>
          <a:xfrm>
            <a:off x="1" y="5245768"/>
            <a:ext cx="12192000" cy="161223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C"/>
          </a:p>
        </p:txBody>
      </p:sp>
      <p:pic>
        <p:nvPicPr>
          <p:cNvPr id="15" name="Imagen 14">
            <a:extLst>
              <a:ext uri="{FF2B5EF4-FFF2-40B4-BE49-F238E27FC236}">
                <a16:creationId xmlns:a16="http://schemas.microsoft.com/office/drawing/2014/main" id="{7E8AB671-BF89-B57D-F1FE-2DB42D2870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4102" y="5367990"/>
            <a:ext cx="2938713" cy="1343724"/>
          </a:xfrm>
          <a:prstGeom prst="rect">
            <a:avLst/>
          </a:prstGeom>
        </p:spPr>
      </p:pic>
      <p:pic>
        <p:nvPicPr>
          <p:cNvPr id="17" name="Imagen 16">
            <a:extLst>
              <a:ext uri="{FF2B5EF4-FFF2-40B4-BE49-F238E27FC236}">
                <a16:creationId xmlns:a16="http://schemas.microsoft.com/office/drawing/2014/main" id="{A1CAEBD1-1D57-85F2-930A-00FACE1AC8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8208" y="5192082"/>
            <a:ext cx="3555584" cy="1787349"/>
          </a:xfrm>
          <a:prstGeom prst="rect">
            <a:avLst/>
          </a:prstGeom>
        </p:spPr>
      </p:pic>
      <p:pic>
        <p:nvPicPr>
          <p:cNvPr id="19" name="Imagen 18">
            <a:extLst>
              <a:ext uri="{FF2B5EF4-FFF2-40B4-BE49-F238E27FC236}">
                <a16:creationId xmlns:a16="http://schemas.microsoft.com/office/drawing/2014/main" id="{C3505610-74B8-C655-8628-4E68F0C7D1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9185" y="5475809"/>
            <a:ext cx="3081838" cy="1219894"/>
          </a:xfrm>
          <a:prstGeom prst="rect">
            <a:avLst/>
          </a:prstGeom>
        </p:spPr>
      </p:pic>
      <p:sp>
        <p:nvSpPr>
          <p:cNvPr id="2" name="TextBox 1">
            <a:extLst>
              <a:ext uri="{FF2B5EF4-FFF2-40B4-BE49-F238E27FC236}">
                <a16:creationId xmlns:a16="http://schemas.microsoft.com/office/drawing/2014/main" id="{FF931D22-777E-922D-E631-643E4CCA7AE7}"/>
              </a:ext>
            </a:extLst>
          </p:cNvPr>
          <p:cNvSpPr txBox="1"/>
          <p:nvPr/>
        </p:nvSpPr>
        <p:spPr>
          <a:xfrm>
            <a:off x="2230104" y="2642285"/>
            <a:ext cx="7391767" cy="400110"/>
          </a:xfrm>
          <a:prstGeom prst="rect">
            <a:avLst/>
          </a:prstGeom>
          <a:noFill/>
        </p:spPr>
        <p:txBody>
          <a:bodyPr wrap="none" rtlCol="0">
            <a:spAutoFit/>
          </a:bodyPr>
          <a:lstStyle/>
          <a:p>
            <a:r>
              <a:rPr lang="en-GB" sz="2000" dirty="0">
                <a:solidFill>
                  <a:schemeClr val="bg1"/>
                </a:solidFill>
              </a:rPr>
              <a:t>Mini-series on Rethinking the Role of States in the 21st Century</a:t>
            </a:r>
          </a:p>
        </p:txBody>
      </p:sp>
    </p:spTree>
    <p:extLst>
      <p:ext uri="{BB962C8B-B14F-4D97-AF65-F5344CB8AC3E}">
        <p14:creationId xmlns:p14="http://schemas.microsoft.com/office/powerpoint/2010/main" val="158149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B864E4-45BD-2D61-8F22-F6D6B19F22F5}"/>
              </a:ext>
            </a:extLst>
          </p:cNvPr>
          <p:cNvSpPr>
            <a:spLocks noGrp="1"/>
          </p:cNvSpPr>
          <p:nvPr>
            <p:ph type="body" sz="quarter" idx="16"/>
          </p:nvPr>
        </p:nvSpPr>
        <p:spPr/>
        <p:txBody>
          <a:bodyPr/>
          <a:lstStyle/>
          <a:p>
            <a:pPr marL="514350" indent="-514350">
              <a:buAutoNum type="romanUcPeriod"/>
            </a:pPr>
            <a:r>
              <a:rPr lang="en-GB" dirty="0">
                <a:latin typeface="+mj-lt"/>
              </a:rPr>
              <a:t>State Capacity debates and their policy implications</a:t>
            </a:r>
          </a:p>
          <a:p>
            <a:pPr marL="514350" indent="-514350">
              <a:buAutoNum type="romanUcPeriod"/>
            </a:pPr>
            <a:r>
              <a:rPr lang="en-GB" dirty="0">
                <a:latin typeface="+mj-lt"/>
              </a:rPr>
              <a:t>Industrial Policy in Democratic Contexts</a:t>
            </a:r>
          </a:p>
          <a:p>
            <a:pPr marL="514350" indent="-514350">
              <a:buAutoNum type="romanUcPeriod"/>
            </a:pPr>
            <a:r>
              <a:rPr lang="en-GB" dirty="0">
                <a:latin typeface="+mj-lt"/>
              </a:rPr>
              <a:t>China as a new partner in Africa</a:t>
            </a:r>
          </a:p>
        </p:txBody>
      </p:sp>
      <p:sp>
        <p:nvSpPr>
          <p:cNvPr id="4" name="Title 3">
            <a:extLst>
              <a:ext uri="{FF2B5EF4-FFF2-40B4-BE49-F238E27FC236}">
                <a16:creationId xmlns:a16="http://schemas.microsoft.com/office/drawing/2014/main" id="{2C4BCDE6-1D59-8115-77B7-141A24D81F9E}"/>
              </a:ext>
            </a:extLst>
          </p:cNvPr>
          <p:cNvSpPr>
            <a:spLocks noGrp="1"/>
          </p:cNvSpPr>
          <p:nvPr>
            <p:ph type="title"/>
          </p:nvPr>
        </p:nvSpPr>
        <p:spPr/>
        <p:txBody>
          <a:bodyPr/>
          <a:lstStyle/>
          <a:p>
            <a:r>
              <a:rPr lang="en-GB" dirty="0"/>
              <a:t>Outline of the Lecture </a:t>
            </a:r>
          </a:p>
        </p:txBody>
      </p:sp>
    </p:spTree>
    <p:extLst>
      <p:ext uri="{BB962C8B-B14F-4D97-AF65-F5344CB8AC3E}">
        <p14:creationId xmlns:p14="http://schemas.microsoft.com/office/powerpoint/2010/main" val="412318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B4D957-275B-7F11-51E1-38321D24DB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6808" y="1771652"/>
            <a:ext cx="2452266" cy="3729683"/>
          </a:xfrm>
          <a:prstGeom prst="rect">
            <a:avLst/>
          </a:prstGeom>
          <a:noFill/>
          <a:ln>
            <a:noFill/>
          </a:ln>
        </p:spPr>
      </p:pic>
      <p:sp>
        <p:nvSpPr>
          <p:cNvPr id="5" name="Text Placeholder 4">
            <a:extLst>
              <a:ext uri="{FF2B5EF4-FFF2-40B4-BE49-F238E27FC236}">
                <a16:creationId xmlns:a16="http://schemas.microsoft.com/office/drawing/2014/main" id="{30C19A02-CD79-D81D-727C-506057309136}"/>
              </a:ext>
            </a:extLst>
          </p:cNvPr>
          <p:cNvSpPr>
            <a:spLocks noGrp="1"/>
          </p:cNvSpPr>
          <p:nvPr>
            <p:ph type="body" sz="quarter" idx="16"/>
          </p:nvPr>
        </p:nvSpPr>
        <p:spPr>
          <a:xfrm>
            <a:off x="667657" y="1771650"/>
            <a:ext cx="5362803" cy="3729684"/>
          </a:xfrm>
        </p:spPr>
        <p:txBody>
          <a:bodyPr>
            <a:noAutofit/>
          </a:bodyPr>
          <a:lstStyle/>
          <a:p>
            <a:pPr marL="342900" indent="-342900">
              <a:buFont typeface="Arial" panose="020B0604020202020204" pitchFamily="34" charset="0"/>
              <a:buChar char="•"/>
            </a:pPr>
            <a:r>
              <a:rPr lang="en-GB" dirty="0">
                <a:latin typeface="+mj-lt"/>
              </a:rPr>
              <a:t>State capacity is both a cause and consequence of economic development </a:t>
            </a:r>
          </a:p>
          <a:p>
            <a:pPr marL="685800" lvl="1" indent="-342900">
              <a:buFont typeface="Arial" panose="020B0604020202020204" pitchFamily="34" charset="0"/>
              <a:buChar char="•"/>
            </a:pPr>
            <a:r>
              <a:rPr lang="en-GB" sz="2000" dirty="0">
                <a:solidFill>
                  <a:srgbClr val="1A3F82"/>
                </a:solidFill>
                <a:latin typeface="+mj-lt"/>
              </a:rPr>
              <a:t>State strength was key to economic planning, centralization of power, and ability to create reciprocal bargains with social and economic groups</a:t>
            </a:r>
          </a:p>
          <a:p>
            <a:pPr marL="685800" lvl="1" indent="-342900">
              <a:buFont typeface="Arial" panose="020B0604020202020204" pitchFamily="34" charset="0"/>
              <a:buChar char="•"/>
            </a:pPr>
            <a:r>
              <a:rPr lang="en-GB" sz="2000" dirty="0">
                <a:solidFill>
                  <a:srgbClr val="1A3F82"/>
                </a:solidFill>
                <a:latin typeface="+mj-lt"/>
              </a:rPr>
              <a:t>China example: development is a co-evolution between market and bureaucracy</a:t>
            </a:r>
          </a:p>
          <a:p>
            <a:pPr marL="685800" lvl="1" indent="-342900">
              <a:buFont typeface="Arial" panose="020B0604020202020204" pitchFamily="34" charset="0"/>
              <a:buChar char="•"/>
            </a:pPr>
            <a:r>
              <a:rPr lang="en-GB" sz="2000" dirty="0">
                <a:solidFill>
                  <a:srgbClr val="1A3F82"/>
                </a:solidFill>
                <a:latin typeface="+mj-lt"/>
              </a:rPr>
              <a:t>The relationship between economic development and bureaucratic development is mutual and dynamic, not linear. Markets and institutions adapt to each other over time.</a:t>
            </a:r>
            <a:endParaRPr lang="en-GB" sz="2000" dirty="0">
              <a:latin typeface="+mj-lt"/>
            </a:endParaRPr>
          </a:p>
        </p:txBody>
      </p:sp>
      <p:sp>
        <p:nvSpPr>
          <p:cNvPr id="4" name="Title 3">
            <a:extLst>
              <a:ext uri="{FF2B5EF4-FFF2-40B4-BE49-F238E27FC236}">
                <a16:creationId xmlns:a16="http://schemas.microsoft.com/office/drawing/2014/main" id="{880BBF2C-1478-A616-FAC5-23FF0537F6E1}"/>
              </a:ext>
            </a:extLst>
          </p:cNvPr>
          <p:cNvSpPr>
            <a:spLocks noGrp="1"/>
          </p:cNvSpPr>
          <p:nvPr>
            <p:ph type="title"/>
          </p:nvPr>
        </p:nvSpPr>
        <p:spPr>
          <a:xfrm>
            <a:off x="790313" y="283024"/>
            <a:ext cx="10611368" cy="780153"/>
          </a:xfrm>
        </p:spPr>
        <p:txBody>
          <a:bodyPr>
            <a:normAutofit/>
          </a:bodyPr>
          <a:lstStyle/>
          <a:p>
            <a:r>
              <a:rPr lang="en-GB" sz="3100"/>
              <a:t>I. State capacity debates and their policy implications</a:t>
            </a:r>
          </a:p>
        </p:txBody>
      </p:sp>
    </p:spTree>
    <p:extLst>
      <p:ext uri="{BB962C8B-B14F-4D97-AF65-F5344CB8AC3E}">
        <p14:creationId xmlns:p14="http://schemas.microsoft.com/office/powerpoint/2010/main" val="267542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2D18859-1DA8-A11E-2CA4-A763C7E0E746}"/>
              </a:ext>
            </a:extLst>
          </p:cNvPr>
          <p:cNvSpPr>
            <a:spLocks noGrp="1"/>
          </p:cNvSpPr>
          <p:nvPr>
            <p:ph type="body" sz="quarter" idx="16"/>
          </p:nvPr>
        </p:nvSpPr>
        <p:spPr>
          <a:xfrm>
            <a:off x="667659" y="1771650"/>
            <a:ext cx="10461895" cy="4407081"/>
          </a:xfrm>
        </p:spPr>
        <p:txBody>
          <a:bodyPr>
            <a:normAutofit fontScale="92500" lnSpcReduction="20000"/>
          </a:bodyPr>
          <a:lstStyle/>
          <a:p>
            <a:r>
              <a:rPr lang="en-GB" b="1" dirty="0">
                <a:latin typeface="+mj-lt"/>
              </a:rPr>
              <a:t>Non-fungible capacity</a:t>
            </a:r>
            <a:r>
              <a:rPr lang="en-GB" dirty="0">
                <a:latin typeface="+mj-lt"/>
              </a:rPr>
              <a:t>: State capacity is not a single quality that can be applied universally. Capacity in one area, such as economic development, does not automatically translate to other areas like social inclusion or environmental conservation.</a:t>
            </a:r>
          </a:p>
          <a:p>
            <a:r>
              <a:rPr lang="en-GB" b="1" dirty="0">
                <a:latin typeface="+mj-lt"/>
              </a:rPr>
              <a:t>Temporal dimension</a:t>
            </a:r>
            <a:r>
              <a:rPr lang="en-GB" dirty="0">
                <a:latin typeface="+mj-lt"/>
              </a:rPr>
              <a:t>: The features of bureaucracy that are effective for development change over the course of a country's growth.</a:t>
            </a:r>
          </a:p>
          <a:p>
            <a:r>
              <a:rPr lang="en-GB" b="1" dirty="0">
                <a:latin typeface="+mj-lt"/>
              </a:rPr>
              <a:t>Adaptive improvisation</a:t>
            </a:r>
            <a:r>
              <a:rPr lang="en-GB" dirty="0">
                <a:latin typeface="+mj-lt"/>
              </a:rPr>
              <a:t>: Successful state-led development often involves "directed improvisation"—an adaptive approach where institutions are refashioned in response to specific challenges, rather than being a rigid adherence to a pre-existing model.</a:t>
            </a:r>
          </a:p>
          <a:p>
            <a:r>
              <a:rPr lang="en-GB" b="1" dirty="0">
                <a:latin typeface="+mj-lt"/>
              </a:rPr>
              <a:t>Context matters</a:t>
            </a:r>
            <a:r>
              <a:rPr lang="en-GB" dirty="0">
                <a:latin typeface="+mj-lt"/>
              </a:rPr>
              <a:t>: The historical origins and political decisions of a state significantly shape its capacity to meet development goals.</a:t>
            </a:r>
          </a:p>
          <a:p>
            <a:r>
              <a:rPr lang="en-GB" b="1" dirty="0">
                <a:latin typeface="+mj-lt"/>
              </a:rPr>
              <a:t>Two types of institutions</a:t>
            </a:r>
            <a:r>
              <a:rPr lang="en-GB" dirty="0">
                <a:latin typeface="+mj-lt"/>
              </a:rPr>
              <a:t>: Conventional wisdom holds that Weberian bureaucracy is essential for growth, but Ang argues that initial market-building often relies on "weaker," more adaptive institutions, which are then later replaced by more formal Weberian structures to preserve the market. </a:t>
            </a:r>
          </a:p>
        </p:txBody>
      </p:sp>
      <p:sp>
        <p:nvSpPr>
          <p:cNvPr id="4" name="Title 3">
            <a:extLst>
              <a:ext uri="{FF2B5EF4-FFF2-40B4-BE49-F238E27FC236}">
                <a16:creationId xmlns:a16="http://schemas.microsoft.com/office/drawing/2014/main" id="{9F8A4BE3-73FD-E692-7B76-2D64C3C404D1}"/>
              </a:ext>
            </a:extLst>
          </p:cNvPr>
          <p:cNvSpPr>
            <a:spLocks noGrp="1"/>
          </p:cNvSpPr>
          <p:nvPr>
            <p:ph type="title"/>
          </p:nvPr>
        </p:nvSpPr>
        <p:spPr/>
        <p:txBody>
          <a:bodyPr/>
          <a:lstStyle/>
          <a:p>
            <a:r>
              <a:rPr lang="en-GB" sz="3500" dirty="0"/>
              <a:t>State capacity-building as a process</a:t>
            </a:r>
          </a:p>
        </p:txBody>
      </p:sp>
    </p:spTree>
    <p:extLst>
      <p:ext uri="{BB962C8B-B14F-4D97-AF65-F5344CB8AC3E}">
        <p14:creationId xmlns:p14="http://schemas.microsoft.com/office/powerpoint/2010/main" val="2657852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219B4E4-AA1D-596A-76B2-9C13B14852A1}"/>
              </a:ext>
            </a:extLst>
          </p:cNvPr>
          <p:cNvSpPr>
            <a:spLocks noGrp="1"/>
          </p:cNvSpPr>
          <p:nvPr>
            <p:ph type="body" sz="quarter" idx="16"/>
          </p:nvPr>
        </p:nvSpPr>
        <p:spPr>
          <a:xfrm>
            <a:off x="667658" y="1977656"/>
            <a:ext cx="10856685" cy="4274288"/>
          </a:xfrm>
        </p:spPr>
        <p:txBody>
          <a:bodyPr>
            <a:normAutofit/>
          </a:bodyPr>
          <a:lstStyle/>
          <a:p>
            <a:pPr marL="342900" indent="-342900">
              <a:lnSpc>
                <a:spcPct val="100000"/>
              </a:lnSpc>
              <a:buFont typeface="Arial" panose="020B0604020202020204" pitchFamily="34" charset="0"/>
              <a:buChar char="•"/>
            </a:pPr>
            <a:r>
              <a:rPr lang="en-GB" dirty="0">
                <a:latin typeface="+mj-lt"/>
              </a:rPr>
              <a:t>Success of East Asian industrialization was based on specific political choices underpinned by historical constraints</a:t>
            </a:r>
          </a:p>
          <a:p>
            <a:pPr marL="342900" indent="-342900">
              <a:lnSpc>
                <a:spcPct val="100000"/>
              </a:lnSpc>
              <a:buFont typeface="Arial" panose="020B0604020202020204" pitchFamily="34" charset="0"/>
              <a:buChar char="•"/>
            </a:pPr>
            <a:r>
              <a:rPr lang="en-GB" dirty="0">
                <a:latin typeface="+mj-lt"/>
              </a:rPr>
              <a:t>Industrial policy has returned in both democratic and non-democratic contexts</a:t>
            </a:r>
          </a:p>
          <a:p>
            <a:pPr marL="342900" indent="-342900">
              <a:lnSpc>
                <a:spcPct val="100000"/>
              </a:lnSpc>
              <a:buFont typeface="Arial" panose="020B0604020202020204" pitchFamily="34" charset="0"/>
              <a:buChar char="•"/>
            </a:pPr>
            <a:endParaRPr lang="en-GB" dirty="0">
              <a:latin typeface="+mj-lt"/>
            </a:endParaRPr>
          </a:p>
          <a:p>
            <a:pPr>
              <a:lnSpc>
                <a:spcPct val="100000"/>
              </a:lnSpc>
            </a:pPr>
            <a:endParaRPr lang="en-GB" dirty="0">
              <a:latin typeface="+mj-lt"/>
            </a:endParaRPr>
          </a:p>
        </p:txBody>
      </p:sp>
      <p:sp>
        <p:nvSpPr>
          <p:cNvPr id="5" name="Title 4">
            <a:extLst>
              <a:ext uri="{FF2B5EF4-FFF2-40B4-BE49-F238E27FC236}">
                <a16:creationId xmlns:a16="http://schemas.microsoft.com/office/drawing/2014/main" id="{C15D7E84-EEF4-8A4D-51EC-9E54692E2BE8}"/>
              </a:ext>
            </a:extLst>
          </p:cNvPr>
          <p:cNvSpPr>
            <a:spLocks noGrp="1"/>
          </p:cNvSpPr>
          <p:nvPr>
            <p:ph type="title"/>
          </p:nvPr>
        </p:nvSpPr>
        <p:spPr/>
        <p:txBody>
          <a:bodyPr>
            <a:normAutofit fontScale="90000"/>
          </a:bodyPr>
          <a:lstStyle/>
          <a:p>
            <a:r>
              <a:rPr lang="en-GB" sz="3500" dirty="0"/>
              <a:t>II. Industrial Policy in Democratic and Non-democratic contexts</a:t>
            </a:r>
          </a:p>
        </p:txBody>
      </p:sp>
    </p:spTree>
    <p:extLst>
      <p:ext uri="{BB962C8B-B14F-4D97-AF65-F5344CB8AC3E}">
        <p14:creationId xmlns:p14="http://schemas.microsoft.com/office/powerpoint/2010/main" val="2730858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A718D-D91D-D927-E566-89025DD8BE3C}"/>
              </a:ext>
            </a:extLst>
          </p:cNvPr>
          <p:cNvSpPr>
            <a:spLocks noGrp="1"/>
          </p:cNvSpPr>
          <p:nvPr>
            <p:ph type="title"/>
          </p:nvPr>
        </p:nvSpPr>
        <p:spPr/>
        <p:txBody>
          <a:bodyPr>
            <a:normAutofit/>
          </a:bodyPr>
          <a:lstStyle/>
          <a:p>
            <a:pPr algn="ctr"/>
            <a:r>
              <a:rPr lang="en-GB" sz="2500" dirty="0">
                <a:solidFill>
                  <a:schemeClr val="bg1"/>
                </a:solidFill>
              </a:rPr>
              <a:t>Three major types of industrial policy</a:t>
            </a:r>
          </a:p>
        </p:txBody>
      </p:sp>
      <p:sp>
        <p:nvSpPr>
          <p:cNvPr id="3" name="Content Placeholder 2">
            <a:extLst>
              <a:ext uri="{FF2B5EF4-FFF2-40B4-BE49-F238E27FC236}">
                <a16:creationId xmlns:a16="http://schemas.microsoft.com/office/drawing/2014/main" id="{0EAEE48C-7944-BC2C-8C96-DE56A9DE74E9}"/>
              </a:ext>
            </a:extLst>
          </p:cNvPr>
          <p:cNvSpPr>
            <a:spLocks noGrp="1"/>
          </p:cNvSpPr>
          <p:nvPr>
            <p:ph idx="4294967295"/>
          </p:nvPr>
        </p:nvSpPr>
        <p:spPr>
          <a:xfrm>
            <a:off x="790313" y="1862051"/>
            <a:ext cx="10395237" cy="4076808"/>
          </a:xfrm>
        </p:spPr>
        <p:txBody>
          <a:bodyPr>
            <a:normAutofit lnSpcReduction="10000"/>
          </a:bodyPr>
          <a:lstStyle/>
          <a:p>
            <a:pPr marL="1076325" lvl="1" indent="-576263">
              <a:buSzPct val="100000"/>
              <a:buFont typeface="+mj-lt"/>
              <a:buAutoNum type="arabicParenR"/>
            </a:pPr>
            <a:r>
              <a:rPr lang="en-GB" sz="2400" dirty="0">
                <a:solidFill>
                  <a:schemeClr val="tx2"/>
                </a:solidFill>
                <a:latin typeface="+mj-lt"/>
              </a:rPr>
              <a:t>Functional – property rights, macro-economic stability, education, infrastructure, flow of labour</a:t>
            </a:r>
          </a:p>
          <a:p>
            <a:pPr marL="1076325" lvl="1" indent="-576263">
              <a:buSzPct val="100000"/>
              <a:buFont typeface="+mj-lt"/>
              <a:buAutoNum type="arabicParenR"/>
            </a:pPr>
            <a:endParaRPr lang="en-GB" sz="2400" dirty="0">
              <a:solidFill>
                <a:schemeClr val="tx2"/>
              </a:solidFill>
              <a:latin typeface="+mj-lt"/>
            </a:endParaRPr>
          </a:p>
          <a:p>
            <a:pPr marL="1076325" lvl="1" indent="-576263">
              <a:buSzPct val="100000"/>
              <a:buFont typeface="+mj-lt"/>
              <a:buAutoNum type="arabicParenR"/>
            </a:pPr>
            <a:r>
              <a:rPr lang="en-GB" sz="2400" dirty="0">
                <a:solidFill>
                  <a:schemeClr val="tx2"/>
                </a:solidFill>
                <a:latin typeface="+mj-lt"/>
              </a:rPr>
              <a:t>Capital accumulation / mobilization of resources – trade measures (e.g. quotas), fiscal incentives (excise taxes), subsidized credit for domestic capital, FDI (promotion of specific sectors, local capacities), and infrastructure for market promotion (FTAs, complementary export info)  </a:t>
            </a:r>
          </a:p>
          <a:p>
            <a:pPr marL="1076325" lvl="1" indent="-576263">
              <a:buSzPct val="100000"/>
              <a:buFont typeface="+mj-lt"/>
              <a:buAutoNum type="arabicParenR"/>
            </a:pPr>
            <a:endParaRPr lang="en-GB" sz="2400" dirty="0">
              <a:solidFill>
                <a:schemeClr val="tx2"/>
              </a:solidFill>
              <a:latin typeface="+mj-lt"/>
            </a:endParaRPr>
          </a:p>
          <a:p>
            <a:pPr marL="1076325" lvl="1" indent="-576263">
              <a:buSzPct val="100000"/>
              <a:buFont typeface="+mj-lt"/>
              <a:buAutoNum type="arabicParenR"/>
            </a:pPr>
            <a:r>
              <a:rPr lang="en-GB" sz="2400" dirty="0">
                <a:solidFill>
                  <a:schemeClr val="tx2"/>
                </a:solidFill>
                <a:latin typeface="+mj-lt"/>
              </a:rPr>
              <a:t>Technology promotion – tariff coordination between upstream and downstream industries, promoting FDI to create spill over effects, infrastructure, education, other types of support  </a:t>
            </a:r>
            <a:endParaRPr lang="en-NL" sz="2400" dirty="0">
              <a:solidFill>
                <a:schemeClr val="tx2"/>
              </a:solidFill>
              <a:latin typeface="+mj-lt"/>
            </a:endParaRPr>
          </a:p>
          <a:p>
            <a:pPr marL="342900" lvl="1" indent="-342900"/>
            <a:endParaRPr lang="en-NL" sz="2400" dirty="0">
              <a:solidFill>
                <a:schemeClr val="tx2"/>
              </a:solidFill>
              <a:latin typeface="+mj-lt"/>
            </a:endParaRPr>
          </a:p>
          <a:p>
            <a:pPr lvl="3"/>
            <a:endParaRPr lang="en-NL" sz="2400" dirty="0">
              <a:solidFill>
                <a:schemeClr val="tx2"/>
              </a:solidFill>
              <a:latin typeface="+mj-lt"/>
            </a:endParaRPr>
          </a:p>
        </p:txBody>
      </p:sp>
      <p:sp>
        <p:nvSpPr>
          <p:cNvPr id="4" name="TextBox 3">
            <a:extLst>
              <a:ext uri="{FF2B5EF4-FFF2-40B4-BE49-F238E27FC236}">
                <a16:creationId xmlns:a16="http://schemas.microsoft.com/office/drawing/2014/main" id="{7B878EEB-5473-0CDF-8BAD-C60C98053A17}"/>
              </a:ext>
            </a:extLst>
          </p:cNvPr>
          <p:cNvSpPr txBox="1"/>
          <p:nvPr/>
        </p:nvSpPr>
        <p:spPr>
          <a:xfrm flipH="1">
            <a:off x="2399763" y="6168980"/>
            <a:ext cx="4816699" cy="369332"/>
          </a:xfrm>
          <a:prstGeom prst="rect">
            <a:avLst/>
          </a:prstGeom>
          <a:noFill/>
        </p:spPr>
        <p:txBody>
          <a:bodyPr wrap="square" rtlCol="0">
            <a:spAutoFit/>
          </a:bodyPr>
          <a:lstStyle/>
          <a:p>
            <a:r>
              <a:rPr lang="en-NL" i="1" dirty="0">
                <a:solidFill>
                  <a:schemeClr val="tx2"/>
                </a:solidFill>
                <a:latin typeface="+mj-lt"/>
              </a:rPr>
              <a:t>Source:</a:t>
            </a:r>
            <a:r>
              <a:rPr lang="en-NL" dirty="0">
                <a:solidFill>
                  <a:schemeClr val="tx2"/>
                </a:solidFill>
                <a:latin typeface="+mj-lt"/>
              </a:rPr>
              <a:t> Doner et. al. 2021, Chapter 3.</a:t>
            </a:r>
          </a:p>
        </p:txBody>
      </p:sp>
    </p:spTree>
    <p:extLst>
      <p:ext uri="{BB962C8B-B14F-4D97-AF65-F5344CB8AC3E}">
        <p14:creationId xmlns:p14="http://schemas.microsoft.com/office/powerpoint/2010/main" val="385888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checkerboard(across)">
                                      <p:cBhvr>
                                        <p:cTn id="18" dur="500"/>
                                        <p:tgtEl>
                                          <p:spTgt spid="3">
                                            <p:txEl>
                                              <p:pRg st="4" end="4"/>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heckerboard(across)">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7D8AA-3B66-A7E4-EB09-FF28F2B7BFC6}"/>
              </a:ext>
            </a:extLst>
          </p:cNvPr>
          <p:cNvSpPr>
            <a:spLocks noGrp="1"/>
          </p:cNvSpPr>
          <p:nvPr>
            <p:ph type="title"/>
          </p:nvPr>
        </p:nvSpPr>
        <p:spPr/>
        <p:txBody>
          <a:bodyPr>
            <a:normAutofit fontScale="90000"/>
          </a:bodyPr>
          <a:lstStyle/>
          <a:p>
            <a:pPr algn="ctr"/>
            <a:r>
              <a:rPr lang="en-GB" sz="3600" dirty="0">
                <a:solidFill>
                  <a:schemeClr val="bg1"/>
                </a:solidFill>
              </a:rPr>
              <a:t>Example: Supply Chain of REE-Permanent Magnet in China</a:t>
            </a:r>
          </a:p>
        </p:txBody>
      </p:sp>
      <p:pic>
        <p:nvPicPr>
          <p:cNvPr id="5121" name="Picture 490858206">
            <a:extLst>
              <a:ext uri="{FF2B5EF4-FFF2-40B4-BE49-F238E27FC236}">
                <a16:creationId xmlns:a16="http://schemas.microsoft.com/office/drawing/2014/main" id="{5F694811-6241-E7C6-267A-09A61585CE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8597" y="2845725"/>
            <a:ext cx="10234806" cy="4012275"/>
          </a:xfrm>
          <a:prstGeom prst="rect">
            <a:avLst/>
          </a:prstGeom>
          <a:noFill/>
          <a:extLst>
            <a:ext uri="{909E8E84-426E-40DD-AFC4-6F175D3DCCD1}">
              <a14:hiddenFill xmlns:a14="http://schemas.microsoft.com/office/drawing/2010/main">
                <a:solidFill>
                  <a:srgbClr val="FFFFFF"/>
                </a:solidFill>
              </a14:hiddenFill>
            </a:ext>
          </a:extLst>
        </p:spPr>
      </p:pic>
      <p:sp>
        <p:nvSpPr>
          <p:cNvPr id="6" name="U-turn Arrow 5">
            <a:extLst>
              <a:ext uri="{FF2B5EF4-FFF2-40B4-BE49-F238E27FC236}">
                <a16:creationId xmlns:a16="http://schemas.microsoft.com/office/drawing/2014/main" id="{BDA88325-6FB2-88D4-FAA2-CACB44464527}"/>
              </a:ext>
            </a:extLst>
          </p:cNvPr>
          <p:cNvSpPr/>
          <p:nvPr/>
        </p:nvSpPr>
        <p:spPr>
          <a:xfrm>
            <a:off x="4859625" y="2187619"/>
            <a:ext cx="2472743" cy="407648"/>
          </a:xfrm>
          <a:prstGeom prst="utur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TextBox 7">
            <a:extLst>
              <a:ext uri="{FF2B5EF4-FFF2-40B4-BE49-F238E27FC236}">
                <a16:creationId xmlns:a16="http://schemas.microsoft.com/office/drawing/2014/main" id="{6BD70173-8DEB-D40F-FE77-148C2716CAFA}"/>
              </a:ext>
            </a:extLst>
          </p:cNvPr>
          <p:cNvSpPr txBox="1"/>
          <p:nvPr/>
        </p:nvSpPr>
        <p:spPr>
          <a:xfrm>
            <a:off x="7880464" y="1585119"/>
            <a:ext cx="3690851" cy="923330"/>
          </a:xfrm>
          <a:prstGeom prst="rect">
            <a:avLst/>
          </a:prstGeom>
          <a:noFill/>
        </p:spPr>
        <p:txBody>
          <a:bodyPr wrap="square" rtlCol="0">
            <a:spAutoFit/>
          </a:bodyPr>
          <a:lstStyle/>
          <a:p>
            <a:pPr algn="ctr"/>
            <a:r>
              <a:rPr lang="en-GB" dirty="0">
                <a:solidFill>
                  <a:schemeClr val="tx2"/>
                </a:solidFill>
                <a:latin typeface="+mj-lt"/>
              </a:rPr>
              <a:t>China overcame the resource curse through value addition across the supply chain </a:t>
            </a:r>
          </a:p>
        </p:txBody>
      </p:sp>
    </p:spTree>
    <p:extLst>
      <p:ext uri="{BB962C8B-B14F-4D97-AF65-F5344CB8AC3E}">
        <p14:creationId xmlns:p14="http://schemas.microsoft.com/office/powerpoint/2010/main" val="4945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121"/>
                                        </p:tgtEl>
                                        <p:attrNameLst>
                                          <p:attrName>style.visibility</p:attrName>
                                        </p:attrNameLst>
                                      </p:cBhvr>
                                      <p:to>
                                        <p:strVal val="visible"/>
                                      </p:to>
                                    </p:set>
                                    <p:animEffect transition="in" filter="checkerboard(across)">
                                      <p:cBhvr>
                                        <p:cTn id="12" dur="500"/>
                                        <p:tgtEl>
                                          <p:spTgt spid="5121"/>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heckerboard(across)">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B9D0352-6082-01A2-95CF-7B7468D23CCA}"/>
              </a:ext>
            </a:extLst>
          </p:cNvPr>
          <p:cNvSpPr>
            <a:spLocks noGrp="1"/>
          </p:cNvSpPr>
          <p:nvPr>
            <p:ph type="body" sz="quarter" idx="16"/>
          </p:nvPr>
        </p:nvSpPr>
        <p:spPr>
          <a:xfrm>
            <a:off x="667658" y="1771649"/>
            <a:ext cx="10856685" cy="4524647"/>
          </a:xfrm>
        </p:spPr>
        <p:txBody>
          <a:bodyPr>
            <a:normAutofit fontScale="92500" lnSpcReduction="20000"/>
          </a:bodyPr>
          <a:lstStyle/>
          <a:p>
            <a:pPr marL="342900" indent="-342900" algn="just">
              <a:buFont typeface="Wingdings" pitchFamily="2" charset="2"/>
              <a:buChar char="Ø"/>
            </a:pPr>
            <a:r>
              <a:rPr lang="en-GB" dirty="0">
                <a:latin typeface="+mj-lt"/>
                <a:ea typeface="Yu Gothic" panose="020B0400000000000000" pitchFamily="34" charset="-128"/>
                <a:cs typeface="Times New Roman" panose="02020603050405020304" pitchFamily="18" charset="0"/>
              </a:rPr>
              <a:t>Bilateral trade increased steadily over the decades with China becoming the region’s largest trading partner (two-way trade with the continent reached US$ 282 billion in 2023).</a:t>
            </a:r>
          </a:p>
          <a:p>
            <a:pPr marL="342900" indent="-342900" algn="just">
              <a:buFont typeface="Wingdings" pitchFamily="2" charset="2"/>
              <a:buChar char="Ø"/>
            </a:pPr>
            <a:r>
              <a:rPr lang="en-GB" dirty="0">
                <a:latin typeface="+mj-lt"/>
                <a:ea typeface="Yu Gothic" panose="020B0400000000000000" pitchFamily="34" charset="-128"/>
                <a:cs typeface="Times New Roman" panose="02020603050405020304" pitchFamily="18" charset="0"/>
              </a:rPr>
              <a:t>China is the destination of around 20% of Africa’s exports and the source of about 16% of its imports.</a:t>
            </a:r>
          </a:p>
          <a:p>
            <a:pPr marL="342900" indent="-342900" algn="just">
              <a:buFont typeface="Wingdings" pitchFamily="2" charset="2"/>
              <a:buChar char="Ø"/>
            </a:pPr>
            <a:r>
              <a:rPr lang="en-GB" dirty="0">
                <a:latin typeface="+mj-lt"/>
                <a:ea typeface="Yu Gothic" panose="020B0400000000000000" pitchFamily="34" charset="-128"/>
                <a:cs typeface="Times New Roman" panose="02020603050405020304" pitchFamily="18" charset="0"/>
              </a:rPr>
              <a:t>Commodities – metals, minerals and fossil fuels – account for about </a:t>
            </a:r>
            <a:r>
              <a:rPr lang="en-GB" b="1" u="sng" dirty="0">
                <a:latin typeface="+mj-lt"/>
                <a:ea typeface="Yu Gothic" panose="020B0400000000000000" pitchFamily="34" charset="-128"/>
                <a:cs typeface="Times New Roman" panose="02020603050405020304" pitchFamily="18" charset="0"/>
              </a:rPr>
              <a:t>three-fifths </a:t>
            </a:r>
            <a:r>
              <a:rPr lang="en-GB" dirty="0">
                <a:latin typeface="+mj-lt"/>
                <a:ea typeface="Yu Gothic" panose="020B0400000000000000" pitchFamily="34" charset="-128"/>
                <a:cs typeface="Times New Roman" panose="02020603050405020304" pitchFamily="18" charset="0"/>
              </a:rPr>
              <a:t>of the region’s exports while its </a:t>
            </a:r>
            <a:r>
              <a:rPr lang="en-GB" b="1" dirty="0">
                <a:latin typeface="+mj-lt"/>
                <a:ea typeface="Yu Gothic" panose="020B0400000000000000" pitchFamily="34" charset="-128"/>
                <a:cs typeface="Times New Roman" panose="02020603050405020304" pitchFamily="18" charset="0"/>
              </a:rPr>
              <a:t>imports </a:t>
            </a:r>
            <a:r>
              <a:rPr lang="en-GB" dirty="0">
                <a:latin typeface="+mj-lt"/>
                <a:ea typeface="Yu Gothic" panose="020B0400000000000000" pitchFamily="34" charset="-128"/>
                <a:cs typeface="Times New Roman" panose="02020603050405020304" pitchFamily="18" charset="0"/>
              </a:rPr>
              <a:t>are primarily of manufactured products, electronics, and machinery.</a:t>
            </a:r>
          </a:p>
          <a:p>
            <a:pPr marL="342900" indent="-342900" algn="just">
              <a:buFont typeface="Wingdings" pitchFamily="2" charset="2"/>
              <a:buChar char="Ø"/>
            </a:pPr>
            <a:r>
              <a:rPr lang="en-GB" dirty="0">
                <a:latin typeface="+mj-lt"/>
                <a:ea typeface="Yu Gothic" panose="020B0400000000000000" pitchFamily="34" charset="-128"/>
                <a:cs typeface="Times New Roman" panose="02020603050405020304" pitchFamily="18" charset="0"/>
              </a:rPr>
              <a:t>Angola was the region’s largest exporter to China (crude oil), followed by South Africa (iron ore) and Sudan, Congo and the DRC (crude oil and copper) – together these countries accounted for over 2% of the continent’s GDP in 2022 and 69% of total export value to China for the period 2000-2022.</a:t>
            </a:r>
          </a:p>
          <a:p>
            <a:pPr marL="342900" indent="-342900" algn="just">
              <a:buFont typeface="Wingdings" pitchFamily="2" charset="2"/>
              <a:buChar char="Ø"/>
            </a:pPr>
            <a:r>
              <a:rPr lang="en-GB" dirty="0">
                <a:latin typeface="+mj-lt"/>
                <a:ea typeface="Yu Gothic" panose="020B0400000000000000" pitchFamily="34" charset="-128"/>
                <a:cs typeface="Times New Roman" panose="02020603050405020304" pitchFamily="18" charset="0"/>
              </a:rPr>
              <a:t>As in the case of Latin America, the patterns of trade between China and Africa reinforce the economic structure of the region – namely Africa’s exports consist mainly of commodities – primarily fossil fuels and minerals – while Chinese exports to the region are comprised of high value added, manufacturing goods.</a:t>
            </a:r>
            <a:endParaRPr lang="en-US" dirty="0">
              <a:latin typeface="+mj-lt"/>
            </a:endParaRPr>
          </a:p>
        </p:txBody>
      </p:sp>
      <p:sp>
        <p:nvSpPr>
          <p:cNvPr id="4" name="Title 3">
            <a:extLst>
              <a:ext uri="{FF2B5EF4-FFF2-40B4-BE49-F238E27FC236}">
                <a16:creationId xmlns:a16="http://schemas.microsoft.com/office/drawing/2014/main" id="{33AED70C-F43A-C48D-F5C0-A5E4FDA6F321}"/>
              </a:ext>
            </a:extLst>
          </p:cNvPr>
          <p:cNvSpPr>
            <a:spLocks noGrp="1"/>
          </p:cNvSpPr>
          <p:nvPr>
            <p:ph type="title"/>
          </p:nvPr>
        </p:nvSpPr>
        <p:spPr/>
        <p:txBody>
          <a:bodyPr>
            <a:noAutofit/>
          </a:bodyPr>
          <a:lstStyle/>
          <a:p>
            <a:r>
              <a:rPr lang="en-GB" sz="3000" dirty="0"/>
              <a:t>China as a New Development Partner in Africa</a:t>
            </a:r>
          </a:p>
        </p:txBody>
      </p:sp>
    </p:spTree>
    <p:extLst>
      <p:ext uri="{BB962C8B-B14F-4D97-AF65-F5344CB8AC3E}">
        <p14:creationId xmlns:p14="http://schemas.microsoft.com/office/powerpoint/2010/main" val="1060488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326" y="283024"/>
            <a:ext cx="10918355" cy="780153"/>
          </a:xfrm>
        </p:spPr>
        <p:txBody>
          <a:bodyPr>
            <a:normAutofit fontScale="90000"/>
          </a:bodyPr>
          <a:lstStyle/>
          <a:p>
            <a:pPr algn="ctr"/>
            <a:r>
              <a:rPr lang="en-GB" sz="3500" b="1" dirty="0">
                <a:solidFill>
                  <a:schemeClr val="bg1"/>
                </a:solidFill>
              </a:rPr>
              <a:t>China-Africa Trade, 2005-2023 (Billions of US$)</a:t>
            </a:r>
            <a:endParaRPr lang="en-US" sz="3500" b="1" dirty="0">
              <a:solidFill>
                <a:schemeClr val="bg1"/>
              </a:solidFill>
            </a:endParaRPr>
          </a:p>
        </p:txBody>
      </p:sp>
      <p:pic>
        <p:nvPicPr>
          <p:cNvPr id="3" name="Picture 2"/>
          <p:cNvPicPr/>
          <p:nvPr/>
        </p:nvPicPr>
        <p:blipFill>
          <a:blip r:embed="rId2"/>
          <a:stretch>
            <a:fillRect/>
          </a:stretch>
        </p:blipFill>
        <p:spPr>
          <a:xfrm>
            <a:off x="1622854" y="1431619"/>
            <a:ext cx="8279027" cy="4547286"/>
          </a:xfrm>
          <a:prstGeom prst="rect">
            <a:avLst/>
          </a:prstGeom>
        </p:spPr>
      </p:pic>
      <p:sp>
        <p:nvSpPr>
          <p:cNvPr id="4" name="TextBox 3"/>
          <p:cNvSpPr txBox="1"/>
          <p:nvPr/>
        </p:nvSpPr>
        <p:spPr>
          <a:xfrm>
            <a:off x="1400785" y="6153040"/>
            <a:ext cx="8501096" cy="553998"/>
          </a:xfrm>
          <a:prstGeom prst="rect">
            <a:avLst/>
          </a:prstGeom>
          <a:noFill/>
        </p:spPr>
        <p:txBody>
          <a:bodyPr wrap="square" rtlCol="0">
            <a:spAutoFit/>
          </a:bodyPr>
          <a:lstStyle/>
          <a:p>
            <a:r>
              <a:rPr lang="en-GB" sz="1500" b="1" dirty="0">
                <a:solidFill>
                  <a:schemeClr val="tx2"/>
                </a:solidFill>
                <a:latin typeface="+mj-lt"/>
              </a:rPr>
              <a:t>Source: China-Africa Research Initiative, John Hopkins School of Advanced International Studies, 2024.</a:t>
            </a:r>
            <a:endParaRPr lang="en-US" sz="1500" b="1" dirty="0">
              <a:solidFill>
                <a:schemeClr val="tx2"/>
              </a:solidFill>
              <a:latin typeface="+mj-lt"/>
            </a:endParaRPr>
          </a:p>
        </p:txBody>
      </p:sp>
    </p:spTree>
    <p:extLst>
      <p:ext uri="{BB962C8B-B14F-4D97-AF65-F5344CB8AC3E}">
        <p14:creationId xmlns:p14="http://schemas.microsoft.com/office/powerpoint/2010/main" val="4255197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41C5E97-9FEA-87FF-FA97-CE3A6A13C7C4}"/>
              </a:ext>
            </a:extLst>
          </p:cNvPr>
          <p:cNvSpPr>
            <a:spLocks noGrp="1"/>
          </p:cNvSpPr>
          <p:nvPr>
            <p:ph type="body" sz="quarter" idx="16"/>
          </p:nvPr>
        </p:nvSpPr>
        <p:spPr/>
        <p:txBody>
          <a:bodyPr/>
          <a:lstStyle/>
          <a:p>
            <a:endParaRPr lang="en-GB" dirty="0"/>
          </a:p>
        </p:txBody>
      </p:sp>
      <p:sp>
        <p:nvSpPr>
          <p:cNvPr id="2" name="Title 1"/>
          <p:cNvSpPr>
            <a:spLocks noGrp="1"/>
          </p:cNvSpPr>
          <p:nvPr>
            <p:ph type="title"/>
          </p:nvPr>
        </p:nvSpPr>
        <p:spPr/>
        <p:txBody>
          <a:bodyPr/>
          <a:lstStyle/>
          <a:p>
            <a:r>
              <a:rPr lang="en-GB" sz="3500" b="1" dirty="0">
                <a:solidFill>
                  <a:schemeClr val="bg1"/>
                </a:solidFill>
              </a:rPr>
              <a:t>China-Africa Bilateral Trade by Sector, 2000-2022 (Percentage of Total)</a:t>
            </a:r>
            <a:endParaRPr lang="en-US" sz="3500" b="1" dirty="0">
              <a:solidFill>
                <a:schemeClr val="bg1"/>
              </a:solidFill>
            </a:endParaRPr>
          </a:p>
        </p:txBody>
      </p:sp>
      <p:pic>
        <p:nvPicPr>
          <p:cNvPr id="3" name="Picture 2"/>
          <p:cNvPicPr/>
          <p:nvPr/>
        </p:nvPicPr>
        <p:blipFill>
          <a:blip r:embed="rId2"/>
          <a:stretch>
            <a:fillRect/>
          </a:stretch>
        </p:blipFill>
        <p:spPr>
          <a:xfrm>
            <a:off x="1647567" y="1607560"/>
            <a:ext cx="7768281" cy="4967416"/>
          </a:xfrm>
          <a:prstGeom prst="rect">
            <a:avLst/>
          </a:prstGeom>
        </p:spPr>
      </p:pic>
      <p:sp>
        <p:nvSpPr>
          <p:cNvPr id="4" name="TextBox 3"/>
          <p:cNvSpPr txBox="1"/>
          <p:nvPr/>
        </p:nvSpPr>
        <p:spPr>
          <a:xfrm>
            <a:off x="1647567" y="6120714"/>
            <a:ext cx="2140330" cy="246221"/>
          </a:xfrm>
          <a:prstGeom prst="rect">
            <a:avLst/>
          </a:prstGeom>
          <a:noFill/>
        </p:spPr>
        <p:txBody>
          <a:bodyPr wrap="none" rtlCol="0">
            <a:spAutoFit/>
          </a:bodyPr>
          <a:lstStyle/>
          <a:p>
            <a:r>
              <a:rPr lang="en-GB" sz="1000" dirty="0"/>
              <a:t>Source: Moses et. al., 2024, p. 9.</a:t>
            </a:r>
            <a:endParaRPr lang="en-US" sz="1000" dirty="0"/>
          </a:p>
        </p:txBody>
      </p:sp>
    </p:spTree>
    <p:extLst>
      <p:ext uri="{BB962C8B-B14F-4D97-AF65-F5344CB8AC3E}">
        <p14:creationId xmlns:p14="http://schemas.microsoft.com/office/powerpoint/2010/main" val="2695325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B7AB7DB-DA3D-0ECB-6829-AFA774AE1200}"/>
              </a:ext>
            </a:extLst>
          </p:cNvPr>
          <p:cNvSpPr>
            <a:spLocks noGrp="1"/>
          </p:cNvSpPr>
          <p:nvPr>
            <p:ph type="body" sz="quarter" idx="16"/>
          </p:nvPr>
        </p:nvSpPr>
        <p:spPr/>
        <p:txBody>
          <a:bodyPr>
            <a:normAutofit/>
          </a:bodyPr>
          <a:lstStyle/>
          <a:p>
            <a:r>
              <a:rPr lang="en-GB" sz="1800" dirty="0">
                <a:effectLst/>
                <a:latin typeface="+mj-lt"/>
                <a:ea typeface="Yu Gothic" panose="020B0400000000000000" pitchFamily="34" charset="-128"/>
                <a:cs typeface="Times New Roman" panose="02020603050405020304" pitchFamily="18" charset="0"/>
              </a:rPr>
              <a:t>The overwhelming majority of Chinese </a:t>
            </a:r>
            <a:r>
              <a:rPr lang="en-GB" sz="1800" dirty="0" err="1">
                <a:effectLst/>
                <a:latin typeface="+mj-lt"/>
                <a:ea typeface="Yu Gothic" panose="020B0400000000000000" pitchFamily="34" charset="-128"/>
                <a:cs typeface="Times New Roman" panose="02020603050405020304" pitchFamily="18" charset="0"/>
              </a:rPr>
              <a:t>FDI</a:t>
            </a:r>
            <a:r>
              <a:rPr lang="en-GB" sz="1800" dirty="0">
                <a:effectLst/>
                <a:latin typeface="+mj-lt"/>
                <a:ea typeface="Yu Gothic" panose="020B0400000000000000" pitchFamily="34" charset="-128"/>
                <a:cs typeface="Times New Roman" panose="02020603050405020304" pitchFamily="18" charset="0"/>
              </a:rPr>
              <a:t> in the region flows towards the energy sector  (fossil fuels) and the extraction of minerals, primarily transition minerals. On mining and processing, Chinese </a:t>
            </a:r>
            <a:r>
              <a:rPr lang="en-GB" sz="1800" dirty="0" err="1">
                <a:effectLst/>
                <a:latin typeface="+mj-lt"/>
                <a:ea typeface="Yu Gothic" panose="020B0400000000000000" pitchFamily="34" charset="-128"/>
                <a:cs typeface="Times New Roman" panose="02020603050405020304" pitchFamily="18" charset="0"/>
              </a:rPr>
              <a:t>FDI</a:t>
            </a:r>
            <a:r>
              <a:rPr lang="en-GB" sz="1800" dirty="0">
                <a:effectLst/>
                <a:latin typeface="+mj-lt"/>
                <a:ea typeface="Yu Gothic" panose="020B0400000000000000" pitchFamily="34" charset="-128"/>
                <a:cs typeface="Times New Roman" panose="02020603050405020304" pitchFamily="18" charset="0"/>
              </a:rPr>
              <a:t> focuses on copper (US$ 14.20 billion), followed by aluminium (US$ 8.03 billion), iron ore (US$ 6.16 billion), and uranium (US$ 2.31 billion). </a:t>
            </a:r>
            <a:endParaRPr lang="en-US" dirty="0">
              <a:latin typeface="+mj-lt"/>
            </a:endParaRPr>
          </a:p>
        </p:txBody>
      </p:sp>
      <p:sp>
        <p:nvSpPr>
          <p:cNvPr id="2" name="Title 1">
            <a:extLst>
              <a:ext uri="{FF2B5EF4-FFF2-40B4-BE49-F238E27FC236}">
                <a16:creationId xmlns:a16="http://schemas.microsoft.com/office/drawing/2014/main" id="{EA4209DC-3283-7041-2535-DD40643695EB}"/>
              </a:ext>
            </a:extLst>
          </p:cNvPr>
          <p:cNvSpPr>
            <a:spLocks noGrp="1"/>
          </p:cNvSpPr>
          <p:nvPr>
            <p:ph type="title"/>
          </p:nvPr>
        </p:nvSpPr>
        <p:spPr/>
        <p:txBody>
          <a:bodyPr>
            <a:normAutofit fontScale="90000"/>
          </a:bodyPr>
          <a:lstStyle/>
          <a:p>
            <a:r>
              <a:rPr lang="en-GB" sz="3400" b="1" dirty="0">
                <a:solidFill>
                  <a:schemeClr val="bg1"/>
                </a:solidFill>
                <a:effectLst/>
                <a:latin typeface="Georgia" panose="02040502050405020303" pitchFamily="18" charset="0"/>
                <a:ea typeface="Yu Gothic" panose="020B0400000000000000" pitchFamily="34" charset="-128"/>
                <a:cs typeface="Times New Roman" panose="02020603050405020304" pitchFamily="18" charset="0"/>
              </a:rPr>
              <a:t>Chinese </a:t>
            </a:r>
            <a:r>
              <a:rPr lang="en-GB" sz="3400" b="1" dirty="0" err="1">
                <a:solidFill>
                  <a:schemeClr val="bg1"/>
                </a:solidFill>
                <a:effectLst/>
                <a:latin typeface="Georgia" panose="02040502050405020303" pitchFamily="18" charset="0"/>
                <a:ea typeface="Yu Gothic" panose="020B0400000000000000" pitchFamily="34" charset="-128"/>
                <a:cs typeface="Times New Roman" panose="02020603050405020304" pitchFamily="18" charset="0"/>
              </a:rPr>
              <a:t>FDI</a:t>
            </a:r>
            <a:r>
              <a:rPr lang="en-GB" sz="3400" b="1" dirty="0">
                <a:solidFill>
                  <a:schemeClr val="bg1"/>
                </a:solidFill>
                <a:effectLst/>
                <a:latin typeface="Georgia" panose="02040502050405020303" pitchFamily="18" charset="0"/>
                <a:ea typeface="Yu Gothic" panose="020B0400000000000000" pitchFamily="34" charset="-128"/>
                <a:cs typeface="Times New Roman" panose="02020603050405020304" pitchFamily="18" charset="0"/>
              </a:rPr>
              <a:t> - Minerals’ Mining and Processing</a:t>
            </a:r>
            <a:endParaRPr lang="en-US" sz="3400" b="1" dirty="0">
              <a:solidFill>
                <a:schemeClr val="bg1"/>
              </a:solidFill>
              <a:latin typeface="Georgia" panose="02040502050405020303" pitchFamily="18" charset="0"/>
            </a:endParaRPr>
          </a:p>
        </p:txBody>
      </p:sp>
      <p:pic>
        <p:nvPicPr>
          <p:cNvPr id="7" name="Content Placeholder 6">
            <a:extLst>
              <a:ext uri="{FF2B5EF4-FFF2-40B4-BE49-F238E27FC236}">
                <a16:creationId xmlns:a16="http://schemas.microsoft.com/office/drawing/2014/main" id="{AF21AF53-56E8-C65F-8C25-E9E109EB32B2}"/>
              </a:ext>
            </a:extLst>
          </p:cNvPr>
          <p:cNvPicPr>
            <a:picLocks noGrp="1" noChangeAspect="1"/>
          </p:cNvPicPr>
          <p:nvPr>
            <p:ph sz="quarter" idx="4294967295"/>
          </p:nvPr>
        </p:nvPicPr>
        <p:blipFill>
          <a:blip r:embed="rId2"/>
          <a:stretch>
            <a:fillRect/>
          </a:stretch>
        </p:blipFill>
        <p:spPr>
          <a:xfrm>
            <a:off x="5894388" y="1365250"/>
            <a:ext cx="6297612" cy="4946650"/>
          </a:xfrm>
          <a:prstGeom prst="rect">
            <a:avLst/>
          </a:prstGeom>
        </p:spPr>
      </p:pic>
      <p:sp>
        <p:nvSpPr>
          <p:cNvPr id="10" name="TextBox 9">
            <a:extLst>
              <a:ext uri="{FF2B5EF4-FFF2-40B4-BE49-F238E27FC236}">
                <a16:creationId xmlns:a16="http://schemas.microsoft.com/office/drawing/2014/main" id="{EC213418-9CA8-02F6-B514-64D77508FFBB}"/>
              </a:ext>
            </a:extLst>
          </p:cNvPr>
          <p:cNvSpPr txBox="1"/>
          <p:nvPr/>
        </p:nvSpPr>
        <p:spPr>
          <a:xfrm>
            <a:off x="5138530" y="6405282"/>
            <a:ext cx="2395331" cy="246221"/>
          </a:xfrm>
          <a:prstGeom prst="rect">
            <a:avLst/>
          </a:prstGeom>
          <a:noFill/>
        </p:spPr>
        <p:txBody>
          <a:bodyPr wrap="square" rtlCol="0">
            <a:spAutoFit/>
          </a:bodyPr>
          <a:lstStyle/>
          <a:p>
            <a:r>
              <a:rPr lang="en-GB" sz="1000" dirty="0"/>
              <a:t>Source: Moses et. al., 2024</a:t>
            </a:r>
            <a:endParaRPr lang="en-US" sz="1000" dirty="0"/>
          </a:p>
        </p:txBody>
      </p:sp>
    </p:spTree>
    <p:extLst>
      <p:ext uri="{BB962C8B-B14F-4D97-AF65-F5344CB8AC3E}">
        <p14:creationId xmlns:p14="http://schemas.microsoft.com/office/powerpoint/2010/main" val="2602975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999" y="379691"/>
            <a:ext cx="10856685" cy="780153"/>
          </a:xfrm>
        </p:spPr>
        <p:txBody>
          <a:bodyPr>
            <a:normAutofit/>
          </a:bodyPr>
          <a:lstStyle/>
          <a:p>
            <a:pPr algn="ctr"/>
            <a:r>
              <a:rPr lang="en-GB" sz="2400" b="1" dirty="0">
                <a:solidFill>
                  <a:schemeClr val="bg1"/>
                </a:solidFill>
              </a:rPr>
              <a:t>South Africa Mineral Production by Commodity, 2023 (Volume)</a:t>
            </a:r>
            <a:endParaRPr lang="en-US" sz="2400" b="1" dirty="0">
              <a:solidFill>
                <a:schemeClr val="bg1"/>
              </a:solidFill>
            </a:endParaRPr>
          </a:p>
        </p:txBody>
      </p:sp>
      <p:pic>
        <p:nvPicPr>
          <p:cNvPr id="3" name="Picture 2"/>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532236" y="1335825"/>
            <a:ext cx="7751805" cy="4720281"/>
          </a:xfrm>
          <a:prstGeom prst="rect">
            <a:avLst/>
          </a:prstGeom>
          <a:effectLst>
            <a:reflection endPos="0" dist="50800" dir="5400000" sy="-100000" algn="bl" rotWithShape="0"/>
          </a:effectLst>
        </p:spPr>
      </p:pic>
      <p:sp>
        <p:nvSpPr>
          <p:cNvPr id="5" name="TextBox 4"/>
          <p:cNvSpPr txBox="1"/>
          <p:nvPr/>
        </p:nvSpPr>
        <p:spPr>
          <a:xfrm>
            <a:off x="1532236" y="6232088"/>
            <a:ext cx="1484702" cy="246221"/>
          </a:xfrm>
          <a:prstGeom prst="rect">
            <a:avLst/>
          </a:prstGeom>
          <a:noFill/>
        </p:spPr>
        <p:txBody>
          <a:bodyPr wrap="none" rtlCol="0">
            <a:spAutoFit/>
          </a:bodyPr>
          <a:lstStyle/>
          <a:p>
            <a:r>
              <a:rPr lang="en-GB" sz="1000" dirty="0"/>
              <a:t>Source: Statista, 2024</a:t>
            </a:r>
            <a:endParaRPr lang="en-US" sz="1000" dirty="0"/>
          </a:p>
        </p:txBody>
      </p:sp>
    </p:spTree>
    <p:extLst>
      <p:ext uri="{BB962C8B-B14F-4D97-AF65-F5344CB8AC3E}">
        <p14:creationId xmlns:p14="http://schemas.microsoft.com/office/powerpoint/2010/main" val="2356292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42AF6A-779B-D8A0-4435-660E9BF2EF7B}"/>
              </a:ext>
            </a:extLst>
          </p:cNvPr>
          <p:cNvSpPr>
            <a:spLocks noGrp="1"/>
          </p:cNvSpPr>
          <p:nvPr>
            <p:ph type="body" sz="quarter" idx="16"/>
          </p:nvPr>
        </p:nvSpPr>
        <p:spPr/>
        <p:txBody>
          <a:bodyPr/>
          <a:lstStyle/>
          <a:p>
            <a:pPr marL="285750" indent="-285750" algn="just">
              <a:buFont typeface="Arial" panose="020B0604020202020204" pitchFamily="34" charset="0"/>
              <a:buChar char="•"/>
            </a:pPr>
            <a:r>
              <a:rPr lang="en-GB" sz="1800" dirty="0">
                <a:solidFill>
                  <a:schemeClr val="tx2"/>
                </a:solidFill>
                <a:effectLst/>
                <a:latin typeface="Georgia" panose="02040502050405020303" pitchFamily="18" charset="0"/>
                <a:ea typeface="Yu Gothic" panose="020B0400000000000000" pitchFamily="34" charset="-128"/>
                <a:cs typeface="Times New Roman" panose="02020603050405020304" pitchFamily="18" charset="0"/>
              </a:rPr>
              <a:t>China is South Africa’s main trading partner, having surpassed the EU in 2023 - bilateral trade between the two countries peaked in 2021 when it reached a record US$ 54 billion</a:t>
            </a:r>
          </a:p>
          <a:p>
            <a:pPr marL="285750" indent="-285750" algn="just">
              <a:buFont typeface="Arial" panose="020B0604020202020204" pitchFamily="34" charset="0"/>
              <a:buChar char="•"/>
            </a:pPr>
            <a:r>
              <a:rPr lang="en-GB" sz="1800" dirty="0">
                <a:solidFill>
                  <a:schemeClr val="tx2"/>
                </a:solidFill>
                <a:effectLst/>
                <a:latin typeface="Georgia" panose="02040502050405020303" pitchFamily="18" charset="0"/>
                <a:ea typeface="Yu Gothic" panose="020B0400000000000000" pitchFamily="34" charset="-128"/>
                <a:cs typeface="Times New Roman" panose="02020603050405020304" pitchFamily="18" charset="0"/>
              </a:rPr>
              <a:t>South Africa trade with China, however, follows the same pattern encountered in other African and Latin American counties – it exports primarily raw commodities, such as minerals and metals, while imports manufactured, high value-added products. </a:t>
            </a:r>
          </a:p>
          <a:p>
            <a:pPr marL="285750" indent="-285750" algn="just">
              <a:buFont typeface="Arial" panose="020B0604020202020204" pitchFamily="34" charset="0"/>
              <a:buChar char="•"/>
            </a:pPr>
            <a:r>
              <a:rPr lang="en-GB" sz="1800" dirty="0">
                <a:solidFill>
                  <a:schemeClr val="tx2"/>
                </a:solidFill>
                <a:effectLst/>
                <a:latin typeface="Georgia" panose="02040502050405020303" pitchFamily="18" charset="0"/>
                <a:ea typeface="Yu Gothic" panose="020B0400000000000000" pitchFamily="34" charset="-128"/>
                <a:cs typeface="Times New Roman" panose="02020603050405020304" pitchFamily="18" charset="0"/>
              </a:rPr>
              <a:t>In 2022, the main products that South Africa exported to China were gold, diamonds, and platinum metals. In turn, the main products it imported from China were broadcasting equipment, computers, and electric batteries.</a:t>
            </a:r>
          </a:p>
          <a:p>
            <a:pPr marL="285750" indent="-285750" algn="just">
              <a:buFont typeface="Arial" panose="020B0604020202020204" pitchFamily="34" charset="0"/>
              <a:buChar char="•"/>
            </a:pPr>
            <a:r>
              <a:rPr lang="en-GB" sz="1800" dirty="0">
                <a:solidFill>
                  <a:schemeClr val="tx2"/>
                </a:solidFill>
                <a:effectLst/>
                <a:latin typeface="Georgia" panose="02040502050405020303" pitchFamily="18" charset="0"/>
                <a:ea typeface="Yu Gothic" panose="020B0400000000000000" pitchFamily="34" charset="-128"/>
                <a:cs typeface="Times New Roman" panose="02020603050405020304" pitchFamily="18" charset="0"/>
              </a:rPr>
              <a:t>Trade between the two countries continues to expand as exports from South Africa to China have increased an average 5.6% per year over the past 5 years while Chinese exports increased approximately 8.9% during the same period.  </a:t>
            </a:r>
            <a:endParaRPr lang="en-US" dirty="0">
              <a:solidFill>
                <a:schemeClr val="tx2"/>
              </a:solidFill>
              <a:latin typeface="Georgia" panose="02040502050405020303" pitchFamily="18" charset="0"/>
            </a:endParaRPr>
          </a:p>
        </p:txBody>
      </p:sp>
      <p:sp>
        <p:nvSpPr>
          <p:cNvPr id="2" name="Title 1">
            <a:extLst>
              <a:ext uri="{FF2B5EF4-FFF2-40B4-BE49-F238E27FC236}">
                <a16:creationId xmlns:a16="http://schemas.microsoft.com/office/drawing/2014/main" id="{38BA447B-D8DF-D0A4-2547-D5F32E700502}"/>
              </a:ext>
            </a:extLst>
          </p:cNvPr>
          <p:cNvSpPr>
            <a:spLocks noGrp="1"/>
          </p:cNvSpPr>
          <p:nvPr>
            <p:ph type="title"/>
          </p:nvPr>
        </p:nvSpPr>
        <p:spPr/>
        <p:txBody>
          <a:bodyPr/>
          <a:lstStyle/>
          <a:p>
            <a:r>
              <a:rPr lang="en-GB" b="1" dirty="0"/>
              <a:t>China-South Africa Relations</a:t>
            </a:r>
            <a:endParaRPr lang="en-US" b="1" dirty="0"/>
          </a:p>
        </p:txBody>
      </p:sp>
    </p:spTree>
    <p:extLst>
      <p:ext uri="{BB962C8B-B14F-4D97-AF65-F5344CB8AC3E}">
        <p14:creationId xmlns:p14="http://schemas.microsoft.com/office/powerpoint/2010/main" val="3443367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DF8893B-C9DF-0D42-9CB4-8FE31DE1207D}"/>
              </a:ext>
            </a:extLst>
          </p:cNvPr>
          <p:cNvSpPr>
            <a:spLocks noGrp="1"/>
          </p:cNvSpPr>
          <p:nvPr>
            <p:ph type="body" sz="quarter" idx="16"/>
          </p:nvPr>
        </p:nvSpPr>
        <p:spPr/>
        <p:txBody>
          <a:bodyPr/>
          <a:lstStyle/>
          <a:p>
            <a:endParaRPr lang="en-GB"/>
          </a:p>
        </p:txBody>
      </p:sp>
      <p:sp>
        <p:nvSpPr>
          <p:cNvPr id="2" name="Title 1"/>
          <p:cNvSpPr>
            <a:spLocks noGrp="1"/>
          </p:cNvSpPr>
          <p:nvPr>
            <p:ph type="title"/>
          </p:nvPr>
        </p:nvSpPr>
        <p:spPr/>
        <p:txBody>
          <a:bodyPr>
            <a:normAutofit fontScale="90000"/>
          </a:bodyPr>
          <a:lstStyle/>
          <a:p>
            <a:r>
              <a:rPr lang="en-US" sz="2200" dirty="0"/>
              <a:t>South Africa Exports to China by Product Group, 2010-2022 (Billions of US$)</a:t>
            </a:r>
            <a:br>
              <a:rPr lang="en-US" dirty="0"/>
            </a:br>
            <a:endParaRPr lang="en-US" dirty="0"/>
          </a:p>
        </p:txBody>
      </p:sp>
      <p:graphicFrame>
        <p:nvGraphicFramePr>
          <p:cNvPr id="3" name="Chart 2">
            <a:extLst>
              <a:ext uri="{FF2B5EF4-FFF2-40B4-BE49-F238E27FC236}">
                <a16:creationId xmlns:a16="http://schemas.microsoft.com/office/drawing/2014/main" id="{1A6D8022-3D76-2C14-E714-320A30FF5BD5}"/>
              </a:ext>
            </a:extLst>
          </p:cNvPr>
          <p:cNvGraphicFramePr/>
          <p:nvPr/>
        </p:nvGraphicFramePr>
        <p:xfrm>
          <a:off x="1589903" y="1594381"/>
          <a:ext cx="7842421" cy="438628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589903" y="5980670"/>
            <a:ext cx="1309974" cy="246221"/>
          </a:xfrm>
          <a:prstGeom prst="rect">
            <a:avLst/>
          </a:prstGeom>
          <a:noFill/>
        </p:spPr>
        <p:txBody>
          <a:bodyPr wrap="none" rtlCol="0">
            <a:spAutoFit/>
          </a:bodyPr>
          <a:lstStyle/>
          <a:p>
            <a:r>
              <a:rPr lang="en-US" sz="1000" dirty="0"/>
              <a:t>Source: WITS, 2024</a:t>
            </a:r>
          </a:p>
        </p:txBody>
      </p:sp>
    </p:spTree>
    <p:extLst>
      <p:ext uri="{BB962C8B-B14F-4D97-AF65-F5344CB8AC3E}">
        <p14:creationId xmlns:p14="http://schemas.microsoft.com/office/powerpoint/2010/main" val="280413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8556BD-9500-A393-EF90-57BA8DCED234}"/>
              </a:ext>
            </a:extLst>
          </p:cNvPr>
          <p:cNvSpPr>
            <a:spLocks noGrp="1"/>
          </p:cNvSpPr>
          <p:nvPr>
            <p:ph type="body" sz="quarter" idx="16"/>
          </p:nvPr>
        </p:nvSpPr>
        <p:spPr>
          <a:xfrm>
            <a:off x="667658" y="1771650"/>
            <a:ext cx="10856685" cy="4328704"/>
          </a:xfrm>
        </p:spPr>
        <p:txBody>
          <a:bodyPr>
            <a:normAutofit/>
          </a:bodyPr>
          <a:lstStyle/>
          <a:p>
            <a:pPr marL="457200" indent="-457200" algn="just">
              <a:buFont typeface="Arial" panose="020B0604020202020204" pitchFamily="34" charset="0"/>
              <a:buChar char="•"/>
            </a:pPr>
            <a:r>
              <a:rPr lang="en-GB" sz="1500" dirty="0">
                <a:effectLst/>
                <a:latin typeface="+mj-lt"/>
                <a:ea typeface="Yu Gothic" panose="020B0400000000000000" pitchFamily="34" charset="-128"/>
                <a:cs typeface="Times New Roman" panose="02020603050405020304" pitchFamily="18" charset="0"/>
              </a:rPr>
              <a:t>South Africa is also the country with the largest amount of Chinese investment in Africa with the total stock of Chinese </a:t>
            </a:r>
            <a:r>
              <a:rPr lang="en-GB" sz="1500" dirty="0" err="1">
                <a:effectLst/>
                <a:latin typeface="+mj-lt"/>
                <a:ea typeface="Yu Gothic" panose="020B0400000000000000" pitchFamily="34" charset="-128"/>
                <a:cs typeface="Times New Roman" panose="02020603050405020304" pitchFamily="18" charset="0"/>
              </a:rPr>
              <a:t>FDI</a:t>
            </a:r>
            <a:r>
              <a:rPr lang="en-GB" sz="1500" dirty="0">
                <a:effectLst/>
                <a:latin typeface="+mj-lt"/>
                <a:ea typeface="Yu Gothic" panose="020B0400000000000000" pitchFamily="34" charset="-128"/>
                <a:cs typeface="Times New Roman" panose="02020603050405020304" pitchFamily="18" charset="0"/>
              </a:rPr>
              <a:t> in South Africa amounting to US$ 5.84 billion in 2023.</a:t>
            </a:r>
          </a:p>
          <a:p>
            <a:pPr marL="457200" indent="-457200" algn="just">
              <a:buFont typeface="Arial" panose="020B0604020202020204" pitchFamily="34" charset="0"/>
              <a:buChar char="•"/>
            </a:pPr>
            <a:r>
              <a:rPr lang="en-GB" sz="1500" dirty="0">
                <a:effectLst/>
                <a:latin typeface="+mj-lt"/>
                <a:ea typeface="Yu Gothic" panose="020B0400000000000000" pitchFamily="34" charset="-128"/>
                <a:cs typeface="Times New Roman" panose="02020603050405020304" pitchFamily="18" charset="0"/>
              </a:rPr>
              <a:t>Compared to the rest of the African continent, Chinese </a:t>
            </a:r>
            <a:r>
              <a:rPr lang="en-GB" sz="1500" dirty="0" err="1">
                <a:effectLst/>
                <a:latin typeface="+mj-lt"/>
                <a:ea typeface="Yu Gothic" panose="020B0400000000000000" pitchFamily="34" charset="-128"/>
                <a:cs typeface="Times New Roman" panose="02020603050405020304" pitchFamily="18" charset="0"/>
              </a:rPr>
              <a:t>FDI</a:t>
            </a:r>
            <a:r>
              <a:rPr lang="en-GB" sz="1500" dirty="0">
                <a:effectLst/>
                <a:latin typeface="+mj-lt"/>
                <a:ea typeface="Yu Gothic" panose="020B0400000000000000" pitchFamily="34" charset="-128"/>
                <a:cs typeface="Times New Roman" panose="02020603050405020304" pitchFamily="18" charset="0"/>
              </a:rPr>
              <a:t> in South Africa has been more diversified across sectors, targeting the mining, auto, and petroleum/energy sectors. This is in part attributed to South Africa’s more developed and diversified economic structure.</a:t>
            </a:r>
          </a:p>
          <a:p>
            <a:pPr marL="457200" indent="-457200" algn="just">
              <a:buFont typeface="Arial" panose="020B0604020202020204" pitchFamily="34" charset="0"/>
              <a:buChar char="•"/>
            </a:pPr>
            <a:r>
              <a:rPr lang="en-GB" sz="1500" dirty="0">
                <a:effectLst/>
                <a:latin typeface="+mj-lt"/>
                <a:ea typeface="Yu Gothic" panose="020B0400000000000000" pitchFamily="34" charset="-128"/>
                <a:cs typeface="Times New Roman" panose="02020603050405020304" pitchFamily="18" charset="0"/>
              </a:rPr>
              <a:t>Other notable areas of Chinese investment include the telecommunications and food processing sectors, with recent investments also directed towards manufacturing consumer goods like electronics and household appliances.</a:t>
            </a:r>
          </a:p>
          <a:p>
            <a:pPr marL="457200" indent="-457200" algn="just">
              <a:buFont typeface="Arial" panose="020B0604020202020204" pitchFamily="34" charset="0"/>
              <a:buChar char="•"/>
            </a:pPr>
            <a:r>
              <a:rPr lang="en-GB" sz="1500" kern="100" dirty="0">
                <a:effectLst/>
                <a:latin typeface="+mj-lt"/>
                <a:ea typeface="Yu Gothic" panose="020B0400000000000000" pitchFamily="34" charset="-128"/>
                <a:cs typeface="Times New Roman" panose="02020603050405020304" pitchFamily="18" charset="0"/>
              </a:rPr>
              <a:t>In the mining sector, Chinese entities invested US$ 3.85 billion between 2005 and 2020, accounting for 25 percent of China’s total </a:t>
            </a:r>
            <a:r>
              <a:rPr lang="en-GB" sz="1500" kern="100" dirty="0" err="1">
                <a:effectLst/>
                <a:latin typeface="+mj-lt"/>
                <a:ea typeface="Yu Gothic" panose="020B0400000000000000" pitchFamily="34" charset="-128"/>
                <a:cs typeface="Times New Roman" panose="02020603050405020304" pitchFamily="18" charset="0"/>
              </a:rPr>
              <a:t>FDI</a:t>
            </a:r>
            <a:r>
              <a:rPr lang="en-GB" sz="1500" kern="100" dirty="0">
                <a:effectLst/>
                <a:latin typeface="+mj-lt"/>
                <a:ea typeface="Yu Gothic" panose="020B0400000000000000" pitchFamily="34" charset="-128"/>
                <a:cs typeface="Times New Roman" panose="02020603050405020304" pitchFamily="18" charset="0"/>
              </a:rPr>
              <a:t> in South Africa. </a:t>
            </a:r>
          </a:p>
          <a:p>
            <a:pPr marL="457200" indent="-457200" algn="just">
              <a:buFont typeface="Arial" panose="020B0604020202020204" pitchFamily="34" charset="0"/>
              <a:buChar char="•"/>
            </a:pPr>
            <a:r>
              <a:rPr lang="en-GB" sz="1500" kern="100" dirty="0">
                <a:effectLst/>
                <a:latin typeface="+mj-lt"/>
                <a:ea typeface="Yu Gothic" panose="020B0400000000000000" pitchFamily="34" charset="-128"/>
                <a:cs typeface="Times New Roman" panose="02020603050405020304" pitchFamily="18" charset="0"/>
              </a:rPr>
              <a:t>The mining sector received the second largest share of Chinese investment after the financial sector. </a:t>
            </a:r>
          </a:p>
          <a:p>
            <a:pPr marL="457200" indent="-457200" algn="just">
              <a:buFont typeface="Arial" panose="020B0604020202020204" pitchFamily="34" charset="0"/>
              <a:buChar char="•"/>
            </a:pPr>
            <a:r>
              <a:rPr lang="en-GB" sz="1500" kern="100" dirty="0">
                <a:effectLst/>
                <a:latin typeface="+mj-lt"/>
                <a:ea typeface="Yu Gothic" panose="020B0400000000000000" pitchFamily="34" charset="-128"/>
                <a:cs typeface="Times New Roman" panose="02020603050405020304" pitchFamily="18" charset="0"/>
              </a:rPr>
              <a:t>Chinese investment comes primarily from Chinese state-owned enterprises although other sources, such as private companies and public and sovereign wealth fund, also play a role. These investments focus on minerals such as chrome, steel, platinum, gold, copper, and iron ore.</a:t>
            </a:r>
            <a:endParaRPr lang="en-US" sz="1500" kern="100" dirty="0">
              <a:effectLst/>
              <a:latin typeface="+mj-lt"/>
              <a:ea typeface="Yu Gothic" panose="020B0400000000000000" pitchFamily="34" charset="-128"/>
              <a:cs typeface="Times New Roman" panose="02020603050405020304" pitchFamily="18" charset="0"/>
            </a:endParaRPr>
          </a:p>
          <a:p>
            <a:pPr marL="285750" indent="-285750">
              <a:buFont typeface="Arial" panose="020B0604020202020204" pitchFamily="34" charset="0"/>
              <a:buChar char="•"/>
            </a:pPr>
            <a:endParaRPr lang="en-GB" sz="1500" dirty="0">
              <a:effectLst/>
              <a:latin typeface="+mj-lt"/>
              <a:ea typeface="Yu Gothic" panose="020B0400000000000000" pitchFamily="34" charset="-128"/>
              <a:cs typeface="Times New Roman" panose="02020603050405020304" pitchFamily="18" charset="0"/>
            </a:endParaRPr>
          </a:p>
          <a:p>
            <a:pPr marL="342900" indent="-342900">
              <a:buFont typeface="Arial" panose="020B0604020202020204" pitchFamily="34" charset="0"/>
              <a:buChar char="•"/>
            </a:pPr>
            <a:endParaRPr lang="en-US" sz="1500" dirty="0">
              <a:latin typeface="+mj-lt"/>
            </a:endParaRPr>
          </a:p>
        </p:txBody>
      </p:sp>
      <p:sp>
        <p:nvSpPr>
          <p:cNvPr id="2" name="Title 1">
            <a:extLst>
              <a:ext uri="{FF2B5EF4-FFF2-40B4-BE49-F238E27FC236}">
                <a16:creationId xmlns:a16="http://schemas.microsoft.com/office/drawing/2014/main" id="{59AB761E-8BE8-8EFD-BABF-C986951D6FF1}"/>
              </a:ext>
            </a:extLst>
          </p:cNvPr>
          <p:cNvSpPr>
            <a:spLocks noGrp="1"/>
          </p:cNvSpPr>
          <p:nvPr>
            <p:ph type="title"/>
          </p:nvPr>
        </p:nvSpPr>
        <p:spPr/>
        <p:txBody>
          <a:bodyPr/>
          <a:lstStyle/>
          <a:p>
            <a:r>
              <a:rPr lang="en-US" sz="3500" b="1" dirty="0"/>
              <a:t>Chinese </a:t>
            </a:r>
            <a:r>
              <a:rPr lang="en-US" sz="3500" b="1" dirty="0" err="1"/>
              <a:t>FDI</a:t>
            </a:r>
            <a:r>
              <a:rPr lang="en-US" sz="3500" b="1" dirty="0"/>
              <a:t> in South Africa</a:t>
            </a:r>
          </a:p>
        </p:txBody>
      </p:sp>
    </p:spTree>
    <p:extLst>
      <p:ext uri="{BB962C8B-B14F-4D97-AF65-F5344CB8AC3E}">
        <p14:creationId xmlns:p14="http://schemas.microsoft.com/office/powerpoint/2010/main" val="1713646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36451A-11CB-0549-BF61-33198FE29C30}"/>
              </a:ext>
            </a:extLst>
          </p:cNvPr>
          <p:cNvSpPr>
            <a:spLocks noGrp="1"/>
          </p:cNvSpPr>
          <p:nvPr>
            <p:ph type="title"/>
          </p:nvPr>
        </p:nvSpPr>
        <p:spPr>
          <a:xfrm>
            <a:off x="790316" y="0"/>
            <a:ext cx="10611368" cy="780153"/>
          </a:xfrm>
        </p:spPr>
        <p:txBody>
          <a:bodyPr>
            <a:noAutofit/>
          </a:bodyPr>
          <a:lstStyle/>
          <a:p>
            <a:r>
              <a:rPr lang="en-GB" sz="3000" dirty="0"/>
              <a:t>Thank you!</a:t>
            </a:r>
            <a:br>
              <a:rPr lang="en-GB" sz="3000" dirty="0"/>
            </a:br>
            <a:r>
              <a:rPr lang="en-GB" sz="3000" dirty="0"/>
              <a:t>Interested in our project?</a:t>
            </a:r>
            <a:br>
              <a:rPr lang="en-GB" sz="3000" dirty="0"/>
            </a:br>
            <a:r>
              <a:rPr lang="en-GB" sz="3000" dirty="0"/>
              <a:t>Write to me. </a:t>
            </a:r>
          </a:p>
        </p:txBody>
      </p:sp>
      <p:sp>
        <p:nvSpPr>
          <p:cNvPr id="6" name="Vertical Text Placeholder 5">
            <a:extLst>
              <a:ext uri="{FF2B5EF4-FFF2-40B4-BE49-F238E27FC236}">
                <a16:creationId xmlns:a16="http://schemas.microsoft.com/office/drawing/2014/main" id="{E7C48A1F-9AA2-1340-9204-18E38AA14F76}"/>
              </a:ext>
            </a:extLst>
          </p:cNvPr>
          <p:cNvSpPr>
            <a:spLocks noGrp="1"/>
          </p:cNvSpPr>
          <p:nvPr>
            <p:ph type="body" orient="vert" idx="4294967295"/>
          </p:nvPr>
        </p:nvSpPr>
        <p:spPr>
          <a:xfrm>
            <a:off x="1811215" y="2330449"/>
            <a:ext cx="8594354" cy="2434981"/>
          </a:xfrm>
        </p:spPr>
        <p:txBody>
          <a:bodyPr>
            <a:normAutofit/>
          </a:bodyPr>
          <a:lstStyle/>
          <a:p>
            <a:r>
              <a:rPr lang="en-GB" sz="2000" dirty="0">
                <a:solidFill>
                  <a:schemeClr val="tx2"/>
                </a:solidFill>
                <a:latin typeface="+mj-lt"/>
              </a:rPr>
              <a:t>Visit my webpage: </a:t>
            </a:r>
            <a:r>
              <a:rPr lang="en-GB" sz="2000" dirty="0">
                <a:solidFill>
                  <a:schemeClr val="tx2"/>
                </a:solidFill>
                <a:latin typeface="+mj-lt"/>
                <a:hlinkClick r:id="rId2">
                  <a:extLst>
                    <a:ext uri="{A12FA001-AC4F-418D-AE19-62706E023703}">
                      <ahyp:hlinkClr xmlns:ahyp="http://schemas.microsoft.com/office/drawing/2018/hyperlinkcolor" val="tx"/>
                    </a:ext>
                  </a:extLst>
                </a:hlinkClick>
              </a:rPr>
              <a:t>https://nemsingh.com/</a:t>
            </a:r>
            <a:endParaRPr lang="en-GB" sz="2000" dirty="0">
              <a:solidFill>
                <a:schemeClr val="tx2"/>
              </a:solidFill>
              <a:latin typeface="+mj-lt"/>
            </a:endParaRPr>
          </a:p>
          <a:p>
            <a:r>
              <a:rPr lang="en-GB" sz="2000" dirty="0">
                <a:solidFill>
                  <a:schemeClr val="tx2"/>
                </a:solidFill>
                <a:latin typeface="+mj-lt"/>
              </a:rPr>
              <a:t>Our </a:t>
            </a:r>
            <a:r>
              <a:rPr lang="en-GB" sz="2000" dirty="0" err="1">
                <a:solidFill>
                  <a:schemeClr val="tx2"/>
                </a:solidFill>
                <a:latin typeface="+mj-lt"/>
              </a:rPr>
              <a:t>substack</a:t>
            </a:r>
            <a:r>
              <a:rPr lang="en-GB" sz="2000" dirty="0">
                <a:solidFill>
                  <a:schemeClr val="tx2"/>
                </a:solidFill>
                <a:latin typeface="+mj-lt"/>
              </a:rPr>
              <a:t>: </a:t>
            </a:r>
            <a:r>
              <a:rPr lang="en-GB" sz="2000" dirty="0">
                <a:solidFill>
                  <a:schemeClr val="tx2"/>
                </a:solidFill>
                <a:latin typeface="+mj-lt"/>
                <a:hlinkClick r:id="rId3">
                  <a:extLst>
                    <a:ext uri="{A12FA001-AC4F-418D-AE19-62706E023703}">
                      <ahyp:hlinkClr xmlns:ahyp="http://schemas.microsoft.com/office/drawing/2018/hyperlinkcolor" val="tx"/>
                    </a:ext>
                  </a:extLst>
                </a:hlinkClick>
              </a:rPr>
              <a:t>https://criticalrawmaterials.substack.com/</a:t>
            </a:r>
            <a:endParaRPr lang="en-GB" sz="2000" dirty="0">
              <a:solidFill>
                <a:schemeClr val="tx2"/>
              </a:solidFill>
              <a:latin typeface="+mj-lt"/>
            </a:endParaRPr>
          </a:p>
          <a:p>
            <a:r>
              <a:rPr lang="en-GB" sz="2000" dirty="0">
                <a:solidFill>
                  <a:schemeClr val="tx2"/>
                </a:solidFill>
                <a:latin typeface="+mj-lt"/>
              </a:rPr>
              <a:t>Project website: </a:t>
            </a:r>
            <a:r>
              <a:rPr lang="en-GB" sz="2000" dirty="0">
                <a:solidFill>
                  <a:schemeClr val="tx2"/>
                </a:solidFill>
                <a:latin typeface="+mj-lt"/>
                <a:hlinkClick r:id="rId4">
                  <a:extLst>
                    <a:ext uri="{A12FA001-AC4F-418D-AE19-62706E023703}">
                      <ahyp:hlinkClr xmlns:ahyp="http://schemas.microsoft.com/office/drawing/2018/hyperlinkcolor" val="tx"/>
                    </a:ext>
                  </a:extLst>
                </a:hlinkClick>
              </a:rPr>
              <a:t>https://www.miningfordevelopment.eu</a:t>
            </a:r>
            <a:endParaRPr lang="en-GB" sz="2000" dirty="0">
              <a:solidFill>
                <a:schemeClr val="tx2"/>
              </a:solidFill>
              <a:latin typeface="+mj-lt"/>
            </a:endParaRPr>
          </a:p>
          <a:p>
            <a:r>
              <a:rPr lang="en-GB" sz="2000" dirty="0">
                <a:solidFill>
                  <a:schemeClr val="tx2"/>
                </a:solidFill>
                <a:latin typeface="+mj-lt"/>
              </a:rPr>
              <a:t>Follow us on twitter: @</a:t>
            </a:r>
            <a:r>
              <a:rPr lang="en-GB" sz="2000" dirty="0" err="1">
                <a:solidFill>
                  <a:schemeClr val="tx2"/>
                </a:solidFill>
                <a:latin typeface="+mj-lt"/>
              </a:rPr>
              <a:t>JNemSingh</a:t>
            </a:r>
            <a:r>
              <a:rPr lang="en-GB" sz="2000" dirty="0">
                <a:solidFill>
                  <a:schemeClr val="tx2"/>
                </a:solidFill>
                <a:latin typeface="+mj-lt"/>
              </a:rPr>
              <a:t> @GRIP_ARM</a:t>
            </a:r>
          </a:p>
          <a:p>
            <a:r>
              <a:rPr lang="en-GB" sz="2000" dirty="0">
                <a:solidFill>
                  <a:schemeClr val="tx2"/>
                </a:solidFill>
                <a:latin typeface="+mj-lt"/>
              </a:rPr>
              <a:t>My email: </a:t>
            </a:r>
            <a:r>
              <a:rPr lang="en-GB" sz="2000" dirty="0">
                <a:solidFill>
                  <a:schemeClr val="tx2"/>
                </a:solidFill>
                <a:latin typeface="+mj-lt"/>
                <a:hlinkClick r:id="rId5"/>
              </a:rPr>
              <a:t>j.nemsingh@sussex.ac.uk</a:t>
            </a:r>
            <a:endParaRPr lang="en-GB" sz="2000" dirty="0">
              <a:solidFill>
                <a:schemeClr val="tx2"/>
              </a:solidFill>
              <a:latin typeface="+mj-lt"/>
            </a:endParaRPr>
          </a:p>
        </p:txBody>
      </p:sp>
      <p:pic>
        <p:nvPicPr>
          <p:cNvPr id="7" name="Picture 6">
            <a:extLst>
              <a:ext uri="{FF2B5EF4-FFF2-40B4-BE49-F238E27FC236}">
                <a16:creationId xmlns:a16="http://schemas.microsoft.com/office/drawing/2014/main" id="{CCF96E25-B69C-3246-8F64-47F98672E67F}"/>
              </a:ext>
            </a:extLst>
          </p:cNvPr>
          <p:cNvPicPr>
            <a:picLocks noChangeAspect="1"/>
          </p:cNvPicPr>
          <p:nvPr/>
        </p:nvPicPr>
        <p:blipFill>
          <a:blip r:embed="rId6"/>
          <a:stretch>
            <a:fillRect/>
          </a:stretch>
        </p:blipFill>
        <p:spPr>
          <a:xfrm>
            <a:off x="5992091" y="5381710"/>
            <a:ext cx="2302582" cy="1199564"/>
          </a:xfrm>
          <a:prstGeom prst="rect">
            <a:avLst/>
          </a:prstGeom>
        </p:spPr>
      </p:pic>
      <p:pic>
        <p:nvPicPr>
          <p:cNvPr id="5" name="Picture 4">
            <a:extLst>
              <a:ext uri="{FF2B5EF4-FFF2-40B4-BE49-F238E27FC236}">
                <a16:creationId xmlns:a16="http://schemas.microsoft.com/office/drawing/2014/main" id="{27AF8837-48D7-AE4E-858C-EAF0C92A20C0}"/>
              </a:ext>
            </a:extLst>
          </p:cNvPr>
          <p:cNvPicPr>
            <a:picLocks noChangeAspect="1"/>
          </p:cNvPicPr>
          <p:nvPr/>
        </p:nvPicPr>
        <p:blipFill>
          <a:blip r:embed="rId7"/>
          <a:stretch>
            <a:fillRect/>
          </a:stretch>
        </p:blipFill>
        <p:spPr>
          <a:xfrm>
            <a:off x="2184066" y="5395110"/>
            <a:ext cx="2928174" cy="1160581"/>
          </a:xfrm>
          <a:prstGeom prst="rect">
            <a:avLst/>
          </a:prstGeom>
        </p:spPr>
      </p:pic>
    </p:spTree>
    <p:extLst>
      <p:ext uri="{BB962C8B-B14F-4D97-AF65-F5344CB8AC3E}">
        <p14:creationId xmlns:p14="http://schemas.microsoft.com/office/powerpoint/2010/main" val="321133614"/>
      </p:ext>
    </p:extLst>
  </p:cSld>
  <p:clrMapOvr>
    <a:masterClrMapping/>
  </p:clrMapOvr>
</p:sld>
</file>

<file path=ppt/theme/theme1.xml><?xml version="1.0" encoding="utf-8"?>
<a:theme xmlns:a="http://schemas.openxmlformats.org/drawingml/2006/main" name="UoS Blank Cover Slides">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accessible - widescreen" id="{4E52730F-B600-CC4F-A16D-D52CEFA50DC2}" vid="{392F5711-901E-0E45-9E52-FE336F92D060}"/>
    </a:ext>
  </a:extLst>
</a:theme>
</file>

<file path=ppt/theme/theme2.xml><?xml version="1.0" encoding="utf-8"?>
<a:theme xmlns:a="http://schemas.openxmlformats.org/drawingml/2006/main" name="UoS Image Cover Slides">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S Powerpoint template accessible - widescreen" id="{4E52730F-B600-CC4F-A16D-D52CEFA50DC2}" vid="{9081E629-77BB-C545-94FA-7551BE2C3259}"/>
    </a:ext>
  </a:extLst>
</a:theme>
</file>

<file path=ppt/theme/theme3.xml><?xml version="1.0" encoding="utf-8"?>
<a:theme xmlns:a="http://schemas.openxmlformats.org/drawingml/2006/main" name="Flint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accessible - widescreen" id="{4E52730F-B600-CC4F-A16D-D52CEFA50DC2}" vid="{A6FC3460-3AF5-1045-BC16-86AAD711BAF4}"/>
    </a:ext>
  </a:extLst>
</a:theme>
</file>

<file path=ppt/theme/theme4.xml><?xml version="1.0" encoding="utf-8"?>
<a:theme xmlns:a="http://schemas.openxmlformats.org/drawingml/2006/main" name="Coral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accessible - widescreen" id="{4E52730F-B600-CC4F-A16D-D52CEFA50DC2}" vid="{02B180AB-677C-304E-B35B-FBC7CAA988FB}"/>
    </a:ext>
  </a:extLst>
</a:theme>
</file>

<file path=ppt/theme/theme5.xml><?xml version="1.0" encoding="utf-8"?>
<a:theme xmlns:a="http://schemas.openxmlformats.org/drawingml/2006/main" name="Cobalt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accessible - widescreen" id="{4E52730F-B600-CC4F-A16D-D52CEFA50DC2}" vid="{484B881A-AE71-D446-9AEC-32BD5AF059E0}"/>
    </a:ext>
  </a:extLst>
</a:theme>
</file>

<file path=ppt/theme/theme6.xml><?xml version="1.0" encoding="utf-8"?>
<a:theme xmlns:a="http://schemas.openxmlformats.org/drawingml/2006/main" name="Aquamarin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accessible - widescreen" id="{4E52730F-B600-CC4F-A16D-D52CEFA50DC2}" vid="{A974B352-A73D-4241-A997-2415CD99F9C2}"/>
    </a:ext>
  </a:extLst>
</a:theme>
</file>

<file path=ppt/theme/theme7.xml><?xml version="1.0" encoding="utf-8"?>
<a:theme xmlns:a="http://schemas.openxmlformats.org/drawingml/2006/main" name="Navy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accessible - widescreen" id="{4E52730F-B600-CC4F-A16D-D52CEFA50DC2}" vid="{1799EF59-5214-8141-9E01-1AA60E46F7E8}"/>
    </a:ext>
  </a:extLst>
</a:theme>
</file>

<file path=ppt/theme/theme8.xml><?xml version="1.0" encoding="utf-8"?>
<a:theme xmlns:a="http://schemas.openxmlformats.org/drawingml/2006/main" name="Grape - UoS Content">
  <a:themeElements>
    <a:clrScheme name="UoS">
      <a:dk1>
        <a:srgbClr val="000000"/>
      </a:dk1>
      <a:lt1>
        <a:srgbClr val="FFFFFF"/>
      </a:lt1>
      <a:dk2>
        <a:srgbClr val="1D428A"/>
      </a:dk2>
      <a:lt2>
        <a:srgbClr val="D0D3D4"/>
      </a:lt2>
      <a:accent1>
        <a:srgbClr val="00BFB3"/>
      </a:accent1>
      <a:accent2>
        <a:srgbClr val="DC582A"/>
      </a:accent2>
      <a:accent3>
        <a:srgbClr val="FFC845"/>
      </a:accent3>
      <a:accent4>
        <a:srgbClr val="7DA1C4"/>
      </a:accent4>
      <a:accent5>
        <a:srgbClr val="5D3754"/>
      </a:accent5>
      <a:accent6>
        <a:srgbClr val="BE84A3"/>
      </a:accent6>
      <a:hlink>
        <a:srgbClr val="169ACF"/>
      </a:hlink>
      <a:folHlink>
        <a:srgbClr val="169ACF"/>
      </a:folHlink>
    </a:clrScheme>
    <a:fontScheme name="University of Sussex template">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S Powerpoint template accessible - widescreen" id="{4E52730F-B600-CC4F-A16D-D52CEFA50DC2}" vid="{3286682C-AF12-6A4A-AEA0-F85B432B5F6C}"/>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UoS Blank Cover Slides</Template>
  <TotalTime>6052</TotalTime>
  <Words>1293</Words>
  <Application>Microsoft Macintosh PowerPoint</Application>
  <PresentationFormat>Widescreen</PresentationFormat>
  <Paragraphs>69</Paragraphs>
  <Slides>16</Slides>
  <Notes>2</Notes>
  <HiddenSlides>0</HiddenSlides>
  <MMClips>0</MMClips>
  <ScaleCrop>false</ScaleCrop>
  <HeadingPairs>
    <vt:vector size="6" baseType="variant">
      <vt:variant>
        <vt:lpstr>Fonts Used</vt:lpstr>
      </vt:variant>
      <vt:variant>
        <vt:i4>5</vt:i4>
      </vt:variant>
      <vt:variant>
        <vt:lpstr>Theme</vt:lpstr>
      </vt:variant>
      <vt:variant>
        <vt:i4>8</vt:i4>
      </vt:variant>
      <vt:variant>
        <vt:lpstr>Slide Titles</vt:lpstr>
      </vt:variant>
      <vt:variant>
        <vt:i4>16</vt:i4>
      </vt:variant>
    </vt:vector>
  </HeadingPairs>
  <TitlesOfParts>
    <vt:vector size="29" baseType="lpstr">
      <vt:lpstr>Museo Sans 900</vt:lpstr>
      <vt:lpstr>Arial</vt:lpstr>
      <vt:lpstr>Calibri</vt:lpstr>
      <vt:lpstr>Georgia</vt:lpstr>
      <vt:lpstr>Wingdings</vt:lpstr>
      <vt:lpstr>UoS Blank Cover Slides</vt:lpstr>
      <vt:lpstr>UoS Image Cover Slides</vt:lpstr>
      <vt:lpstr>Flint - UoS Content</vt:lpstr>
      <vt:lpstr>Coral - UoS Content</vt:lpstr>
      <vt:lpstr>Cobalt - UoS Content</vt:lpstr>
      <vt:lpstr>Aquamarine - UoS Content</vt:lpstr>
      <vt:lpstr>Navy - UoS Content</vt:lpstr>
      <vt:lpstr>Grape - UoS Content</vt:lpstr>
      <vt:lpstr>Thinking about State Capacity and Industrial Policy: South Africa in Comparative Contexts</vt:lpstr>
      <vt:lpstr>Outline of the Lecture </vt:lpstr>
      <vt:lpstr>I. State capacity debates and their policy implications</vt:lpstr>
      <vt:lpstr>State capacity-building as a process</vt:lpstr>
      <vt:lpstr>II. Industrial Policy in Democratic and Non-democratic contexts</vt:lpstr>
      <vt:lpstr>Three major types of industrial policy</vt:lpstr>
      <vt:lpstr>Example: Supply Chain of REE-Permanent Magnet in China</vt:lpstr>
      <vt:lpstr>China as a New Development Partner in Africa</vt:lpstr>
      <vt:lpstr>China-Africa Trade, 2005-2023 (Billions of US$)</vt:lpstr>
      <vt:lpstr>China-Africa Bilateral Trade by Sector, 2000-2022 (Percentage of Total)</vt:lpstr>
      <vt:lpstr>Chinese FDI - Minerals’ Mining and Processing</vt:lpstr>
      <vt:lpstr>South Africa Mineral Production by Commodity, 2023 (Volume)</vt:lpstr>
      <vt:lpstr>China-South Africa Relations</vt:lpstr>
      <vt:lpstr>South Africa Exports to China by Product Group, 2010-2022 (Billions of US$) </vt:lpstr>
      <vt:lpstr>Chinese FDI in South Africa</vt:lpstr>
      <vt:lpstr>Thank you! Interested in our project? Write to me.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Carrie Prew</dc:creator>
  <cp:lastModifiedBy>Jojo Nem Singh</cp:lastModifiedBy>
  <cp:revision>29</cp:revision>
  <dcterms:created xsi:type="dcterms:W3CDTF">2024-06-19T15:20:36Z</dcterms:created>
  <dcterms:modified xsi:type="dcterms:W3CDTF">2025-10-29T09:24:33Z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772ba27-cab8-4042-a351-a31f6e4eacdc_Enabled">
    <vt:lpwstr>true</vt:lpwstr>
  </property>
  <property fmtid="{D5CDD505-2E9C-101B-9397-08002B2CF9AE}" pid="3" name="MSIP_Label_8772ba27-cab8-4042-a351-a31f6e4eacdc_SetDate">
    <vt:lpwstr>2025-03-28T15:40:09Z</vt:lpwstr>
  </property>
  <property fmtid="{D5CDD505-2E9C-101B-9397-08002B2CF9AE}" pid="4" name="MSIP_Label_8772ba27-cab8-4042-a351-a31f6e4eacdc_Method">
    <vt:lpwstr>Standard</vt:lpwstr>
  </property>
  <property fmtid="{D5CDD505-2E9C-101B-9397-08002B2CF9AE}" pid="5" name="MSIP_Label_8772ba27-cab8-4042-a351-a31f6e4eacdc_Name">
    <vt:lpwstr>Internal</vt:lpwstr>
  </property>
  <property fmtid="{D5CDD505-2E9C-101B-9397-08002B2CF9AE}" pid="6" name="MSIP_Label_8772ba27-cab8-4042-a351-a31f6e4eacdc_SiteId">
    <vt:lpwstr>715902d6-f63e-4b8d-929b-4bb170bad492</vt:lpwstr>
  </property>
  <property fmtid="{D5CDD505-2E9C-101B-9397-08002B2CF9AE}" pid="7" name="MSIP_Label_8772ba27-cab8-4042-a351-a31f6e4eacdc_ActionId">
    <vt:lpwstr>44a56d19-a4c0-491d-90b2-9a765f4597a7</vt:lpwstr>
  </property>
  <property fmtid="{D5CDD505-2E9C-101B-9397-08002B2CF9AE}" pid="8" name="MSIP_Label_8772ba27-cab8-4042-a351-a31f6e4eacdc_ContentBits">
    <vt:lpwstr>0</vt:lpwstr>
  </property>
  <property fmtid="{D5CDD505-2E9C-101B-9397-08002B2CF9AE}" pid="9" name="MSIP_Label_8772ba27-cab8-4042-a351-a31f6e4eacdc_Tag">
    <vt:lpwstr>50, 3, 0, 1</vt:lpwstr>
  </property>
</Properties>
</file>